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2" r:id="rId1"/>
  </p:sldMasterIdLst>
  <p:notesMasterIdLst>
    <p:notesMasterId r:id="rId28"/>
  </p:notesMasterIdLst>
  <p:handoutMasterIdLst>
    <p:handoutMasterId r:id="rId29"/>
  </p:handoutMasterIdLst>
  <p:sldIdLst>
    <p:sldId id="511" r:id="rId2"/>
    <p:sldId id="569" r:id="rId3"/>
    <p:sldId id="661" r:id="rId4"/>
    <p:sldId id="664" r:id="rId5"/>
    <p:sldId id="676" r:id="rId6"/>
    <p:sldId id="659" r:id="rId7"/>
    <p:sldId id="677" r:id="rId8"/>
    <p:sldId id="678" r:id="rId9"/>
    <p:sldId id="679" r:id="rId10"/>
    <p:sldId id="631" r:id="rId11"/>
    <p:sldId id="632" r:id="rId12"/>
    <p:sldId id="663" r:id="rId13"/>
    <p:sldId id="666" r:id="rId14"/>
    <p:sldId id="684" r:id="rId15"/>
    <p:sldId id="633" r:id="rId16"/>
    <p:sldId id="680" r:id="rId17"/>
    <p:sldId id="634" r:id="rId18"/>
    <p:sldId id="635" r:id="rId19"/>
    <p:sldId id="669" r:id="rId20"/>
    <p:sldId id="670" r:id="rId21"/>
    <p:sldId id="671" r:id="rId22"/>
    <p:sldId id="681" r:id="rId23"/>
    <p:sldId id="682" r:id="rId24"/>
    <p:sldId id="683" r:id="rId25"/>
    <p:sldId id="623" r:id="rId26"/>
    <p:sldId id="542" r:id="rId27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軟正黑體" panose="020B0604030504040204" pitchFamily="34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45D5092-2440-4DCE-A9A6-0603ADCF0EEE}">
          <p14:sldIdLst>
            <p14:sldId id="511"/>
            <p14:sldId id="569"/>
            <p14:sldId id="661"/>
            <p14:sldId id="664"/>
            <p14:sldId id="676"/>
          </p14:sldIdLst>
        </p14:section>
        <p14:section name="Ver1 GOPs=𝟑𝟐.𝟒𝟏𝟓" id="{CB11E685-FB78-4B18-9E3F-1162A473234B}">
          <p14:sldIdLst>
            <p14:sldId id="659"/>
            <p14:sldId id="677"/>
            <p14:sldId id="678"/>
            <p14:sldId id="679"/>
            <p14:sldId id="631"/>
            <p14:sldId id="632"/>
            <p14:sldId id="663"/>
            <p14:sldId id="666"/>
            <p14:sldId id="684"/>
            <p14:sldId id="633"/>
          </p14:sldIdLst>
        </p14:section>
        <p14:section name="Ver2 GOPs &gt;80" id="{4F6A54F9-0732-40FF-B420-908C9258036E}">
          <p14:sldIdLst>
            <p14:sldId id="680"/>
            <p14:sldId id="634"/>
            <p14:sldId id="635"/>
            <p14:sldId id="669"/>
            <p14:sldId id="670"/>
            <p14:sldId id="671"/>
            <p14:sldId id="681"/>
            <p14:sldId id="682"/>
            <p14:sldId id="683"/>
          </p14:sldIdLst>
        </p14:section>
        <p14:section name="Conclusion" id="{42F5949B-C953-4771-BD7C-00F1CEF17AD3}">
          <p14:sldIdLst>
            <p14:sldId id="623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203864"/>
    <a:srgbClr val="FF6699"/>
    <a:srgbClr val="FF3399"/>
    <a:srgbClr val="4D4B49"/>
    <a:srgbClr val="FFFF00"/>
    <a:srgbClr val="0070C0"/>
    <a:srgbClr val="5B9BD5"/>
    <a:srgbClr val="8EBAE2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1" autoAdjust="0"/>
    <p:restoredTop sz="93849" autoAdjust="0"/>
  </p:normalViewPr>
  <p:slideViewPr>
    <p:cSldViewPr snapToGrid="0" showGuides="1">
      <p:cViewPr varScale="1">
        <p:scale>
          <a:sx n="79" d="100"/>
          <a:sy n="79" d="100"/>
        </p:scale>
        <p:origin x="523" y="72"/>
      </p:cViewPr>
      <p:guideLst>
        <p:guide orient="horz" pos="527"/>
        <p:guide pos="3840"/>
      </p:guideLst>
    </p:cSldViewPr>
  </p:slideViewPr>
  <p:outlineViewPr>
    <p:cViewPr>
      <p:scale>
        <a:sx n="33" d="100"/>
        <a:sy n="33" d="100"/>
      </p:scale>
      <p:origin x="0" y="-22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5B740-C35D-42AE-8958-B8DB0D4B26BC}" type="datetimeFigureOut">
              <a:rPr lang="zh-TW" altLang="en-US" smtClean="0">
                <a:latin typeface="Times New Roman" pitchFamily="18" charset="0"/>
                <a:ea typeface="標楷體" pitchFamily="65" charset="-120"/>
              </a:rPr>
              <a:t>2024/12/31</a:t>
            </a:fld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8D495-0134-4F61-B922-788911A175DB}" type="slidenum">
              <a:rPr lang="zh-TW" altLang="en-US" smtClean="0">
                <a:latin typeface="Times New Roman" pitchFamily="18" charset="0"/>
                <a:ea typeface="標楷體" pitchFamily="65" charset="-120"/>
              </a:rPr>
              <a:t>‹#›</a:t>
            </a:fld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46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8D8DCD9-F6B0-4A1A-A684-8AA1EF706B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455B1E-13E9-4D5E-BCF7-B2B5B86232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D23BD7BA-9DCD-4B31-ADE0-A75A76BC748F}" type="datetimeFigureOut">
              <a:rPr lang="zh-TW" altLang="en-US" smtClean="0"/>
              <a:pPr>
                <a:defRPr/>
              </a:pPr>
              <a:t>2024/12/31</a:t>
            </a:fld>
            <a:endParaRPr lang="zh-TW" alt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43F627E1-391A-4A90-A7F6-626E0E2D2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9A647079-5F3D-48EC-86B0-B4888C387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dirty="0"/>
              <a:t>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F80C8-39D3-4287-9466-F7A47E3AFB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F7E18A-D120-4481-800D-C111ED4ED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83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TW" dirty="0"/>
          </a:p>
        </p:txBody>
      </p:sp>
      <p:sp>
        <p:nvSpPr>
          <p:cNvPr id="15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fld id="{2FE48342-7E0B-4624-9B7B-5D2CDBD8657B}" type="slidenum">
              <a:rPr lang="zh-TW" altLang="en-US" smtClean="0">
                <a:latin typeface="Times New Roman" pitchFamily="18" charset="0"/>
                <a:ea typeface="新細明體" panose="02020500000000000000" pitchFamily="18" charset="-120"/>
              </a:rPr>
              <a:pPr/>
              <a:t>1</a:t>
            </a:fld>
            <a:endParaRPr lang="zh-TW" altLang="en-US" dirty="0">
              <a:latin typeface="Times New Roman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028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8525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D1676-9EF9-3633-C52A-796EA16C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1B1329D-780E-8C2E-0A39-042A73262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573C53D-F0BA-0691-6EF6-695467560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D1BFBF-5CC9-385D-7A09-DAED1BA45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043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0C3C-3106-67E6-842E-77ED4F4F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F9831BE-2C58-D256-6D55-4E7386464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C59B89-B184-8389-A3EA-4BBBCADA0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7E0732-EE0E-EA64-7AE4-B7DE25660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959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7421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99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850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3031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68E9-CDD4-4451-373C-23E956BFC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C73189D-A980-7CF5-E448-1F1008BD6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E3B3CA1-A2E9-2F9A-616B-5F83D4A00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C2657-73B4-F7E2-0AED-DDC5A1DF1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064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8B107-58D3-1B18-D397-07BBE107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5BE539D-36AE-D73E-33E2-F011D461B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2E174C5-93D6-5095-7CDC-B4C27A53D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491E49-EFC3-FCDC-1ABE-1A6217407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7027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BA7D-FF3A-C29D-3ABF-981C95274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9ECCAAA-B71A-5613-8C04-32199C5D2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32E0A66-5C82-A54F-6D26-9F239F283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DA7AA1-FCA7-464F-0B4A-9FD9075DA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792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2810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894F2-D394-7FD5-C0FE-517A7A6A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7C46903-B537-0C8D-684E-67D5D8D0D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75E6B53-A351-E433-3737-59EE4FA8A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8357C-5365-B6E1-5DA4-CBB61B741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7997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FC956-BA8B-AC3D-3221-E3ED0EC28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E6206C-FE62-B32E-3FF0-E8BF250CE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6FC177E-137E-3A90-84BB-EF2D0D575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77AD5E-D019-926D-8855-9BA89DC14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903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B7EA-8EC9-F11B-5F4B-88F0E216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3AEE1A-3FDC-620E-F59D-A3ED6D7A2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7A4255B-8A1E-5F7D-C22C-96934CBFE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D0D58F-14A1-7282-11D4-84310DF97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6003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2221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04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3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01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395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34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14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6665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n w="0"/>
                <a:latin typeface="+mn-lt"/>
              </a:rPr>
              <a:t>那通過</a:t>
            </a:r>
            <a:r>
              <a:rPr lang="en-US" altLang="zh-TW" sz="1200" dirty="0">
                <a:ln w="0"/>
                <a:latin typeface="+mn-lt"/>
              </a:rPr>
              <a:t>gate level </a:t>
            </a:r>
            <a:r>
              <a:rPr lang="zh-TW" altLang="en-US" sz="1200" dirty="0">
                <a:ln w="0"/>
                <a:latin typeface="+mn-lt"/>
              </a:rPr>
              <a:t>的驗證後，接著看波型如圖，</a:t>
            </a:r>
            <a:r>
              <a:rPr lang="zh-TW" altLang="en-US" sz="1200" b="0" cap="none" spc="0" dirty="0">
                <a:ln w="0"/>
                <a:solidFill>
                  <a:schemeClr val="tx1"/>
                </a:solidFill>
                <a:latin typeface="+mn-lt"/>
              </a:rPr>
              <a:t>可以看出是算好四筆資料後再一次全部加起來</a:t>
            </a:r>
            <a:r>
              <a:rPr lang="en-US" altLang="zh-TW" sz="1200" b="0" cap="none" spc="0" dirty="0">
                <a:ln w="0"/>
                <a:solidFill>
                  <a:schemeClr val="tx1"/>
                </a:solidFill>
                <a:latin typeface="+mn-lt"/>
              </a:rPr>
              <a:t>, </a:t>
            </a:r>
            <a:r>
              <a:rPr lang="zh-TW" altLang="en-US" sz="1200" dirty="0">
                <a:ln w="0"/>
                <a:latin typeface="+mn-lt"/>
              </a:rPr>
              <a:t>功能正確</a:t>
            </a:r>
            <a:r>
              <a:rPr lang="en-US" altLang="zh-TW" sz="1200" dirty="0">
                <a:ln w="0"/>
                <a:latin typeface="+mn-lt"/>
              </a:rPr>
              <a:t>.</a:t>
            </a:r>
            <a:r>
              <a:rPr lang="zh-TW" altLang="en-US" sz="1200" dirty="0">
                <a:ln w="0"/>
                <a:latin typeface="+mn-lt"/>
              </a:rPr>
              <a:t> 有些微 </a:t>
            </a:r>
            <a:r>
              <a:rPr lang="en-US" altLang="zh-TW" sz="1200" dirty="0">
                <a:ln w="0"/>
                <a:latin typeface="+mn-lt"/>
              </a:rPr>
              <a:t>delay</a:t>
            </a:r>
            <a:r>
              <a:rPr lang="zh-TW" altLang="en-US" sz="1200" dirty="0">
                <a:ln w="0"/>
                <a:latin typeface="+mn-lt"/>
              </a:rPr>
              <a:t>，它經過一些 </a:t>
            </a:r>
            <a:r>
              <a:rPr lang="en-US" altLang="zh-TW" sz="1200" dirty="0">
                <a:ln w="0"/>
                <a:latin typeface="+mn-lt"/>
              </a:rPr>
              <a:t>Delay </a:t>
            </a:r>
            <a:r>
              <a:rPr lang="zh-TW" altLang="en-US" sz="1200" dirty="0">
                <a:ln w="0"/>
                <a:latin typeface="+mn-lt"/>
              </a:rPr>
              <a:t>時間才穩定（十進位）。 </a:t>
            </a:r>
            <a:endParaRPr lang="zh-TW" altLang="en-US" sz="1200" b="0" cap="none" spc="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B207CC-BF60-4C77-BEFE-E747FBFB8814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29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FD723E-5214-4836-98DD-8EA80DF2244A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9A7D6D-A6BE-56FF-D233-F213DC5CD376}"/>
              </a:ext>
            </a:extLst>
          </p:cNvPr>
          <p:cNvSpPr/>
          <p:nvPr userDrawn="1"/>
        </p:nvSpPr>
        <p:spPr>
          <a:xfrm>
            <a:off x="0" y="6604743"/>
            <a:ext cx="5388864" cy="233464"/>
          </a:xfrm>
          <a:prstGeom prst="rect">
            <a:avLst/>
          </a:prstGeom>
          <a:solidFill>
            <a:srgbClr val="4D4B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78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41" y="3867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8A18B6-55A5-4D68-9631-07A789589B71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368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36170C-EDF9-4D14-BB90-57500E87898E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17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719" y="136525"/>
            <a:ext cx="11256281" cy="62537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36948"/>
            <a:ext cx="12191999" cy="5501966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5FF14E-0ED3-4725-80B4-090998039500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8" y="6526195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86937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86928B-CD34-4613-9095-0FDE1222AD2A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80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41" y="3867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B8DEB8-A023-4BCB-B067-92414934A7BB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399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949930-5DC2-4892-8140-218AAB4EB664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09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41" y="3867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CD5E0-F243-419C-8095-57C13575E19C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274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B25128-4D13-4E3F-B9A4-CDF1AAEC8806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4112552-C351-4D81-B79E-83C1FC95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43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2042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4D9CC0-D63A-43BD-9613-3633009A6F7F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357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23205F-4BCF-48BD-AFBF-F7EFF1457F06}" type="datetime1">
              <a:rPr lang="zh-TW" altLang="en-US" smtClean="0"/>
              <a:pPr>
                <a:defRPr/>
              </a:pPr>
              <a:t>2024/12/31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D5DBA4-BA32-419F-98D0-B576CD8D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739" y="6538914"/>
            <a:ext cx="18562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BF0CD0-6BCA-464B-8CD2-F0D723D455A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11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fld id="{365FF14E-0ED3-4725-80B4-090998039500}" type="datetime1">
              <a:rPr lang="zh-TW" altLang="en-US" smtClean="0"/>
              <a:pPr>
                <a:defRPr/>
              </a:pPr>
              <a:t>2024/12/31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標楷體" pitchFamily="65" charset="-120"/>
              </a:defRPr>
            </a:lvl1pPr>
          </a:lstStyle>
          <a:p>
            <a:pPr>
              <a:defRPr/>
            </a:pPr>
            <a:fld id="{49B8CE0C-FAFF-4FAE-85C0-6330D228AD33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9DBC94-615A-4922-8275-61F1F7B45DBA}"/>
              </a:ext>
            </a:extLst>
          </p:cNvPr>
          <p:cNvSpPr/>
          <p:nvPr userDrawn="1"/>
        </p:nvSpPr>
        <p:spPr>
          <a:xfrm>
            <a:off x="0" y="-3"/>
            <a:ext cx="12192000" cy="7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E1DBF1-3729-4281-8F56-B574A086C068}"/>
              </a:ext>
            </a:extLst>
          </p:cNvPr>
          <p:cNvSpPr/>
          <p:nvPr userDrawn="1"/>
        </p:nvSpPr>
        <p:spPr>
          <a:xfrm>
            <a:off x="0" y="-1"/>
            <a:ext cx="942976" cy="792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23030A1-E466-49D4-A92C-18B2F17EC37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7" y="-215258"/>
            <a:ext cx="1321594" cy="122251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E508B68D-E2FB-4E6F-A085-8AB3D8C23626}"/>
              </a:ext>
            </a:extLst>
          </p:cNvPr>
          <p:cNvSpPr/>
          <p:nvPr userDrawn="1"/>
        </p:nvSpPr>
        <p:spPr>
          <a:xfrm flipV="1">
            <a:off x="-7950" y="822939"/>
            <a:ext cx="12207902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FE483B9-3E1B-4832-9C31-A6C91C6CD059}"/>
              </a:ext>
            </a:extLst>
          </p:cNvPr>
          <p:cNvSpPr/>
          <p:nvPr userDrawn="1"/>
        </p:nvSpPr>
        <p:spPr>
          <a:xfrm>
            <a:off x="1" y="6595560"/>
            <a:ext cx="12191999" cy="264416"/>
          </a:xfrm>
          <a:prstGeom prst="rect">
            <a:avLst/>
          </a:prstGeom>
          <a:solidFill>
            <a:srgbClr val="4D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D20258B-A920-45BE-9670-543696273B3B}"/>
              </a:ext>
            </a:extLst>
          </p:cNvPr>
          <p:cNvSpPr txBox="1"/>
          <p:nvPr userDrawn="1"/>
        </p:nvSpPr>
        <p:spPr>
          <a:xfrm>
            <a:off x="0" y="6574109"/>
            <a:ext cx="6754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Display Devices and Technology for System and Panel Lab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625CD19-ECED-4F82-BD04-BA3B24076072}"/>
              </a:ext>
            </a:extLst>
          </p:cNvPr>
          <p:cNvSpPr/>
          <p:nvPr userDrawn="1"/>
        </p:nvSpPr>
        <p:spPr>
          <a:xfrm>
            <a:off x="0" y="6543370"/>
            <a:ext cx="12193200" cy="28800"/>
          </a:xfrm>
          <a:prstGeom prst="rect">
            <a:avLst/>
          </a:prstGeom>
          <a:solidFill>
            <a:srgbClr val="4D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8CA094-5A0F-76EF-6FB1-06A14A75CCDD}"/>
              </a:ext>
            </a:extLst>
          </p:cNvPr>
          <p:cNvSpPr/>
          <p:nvPr userDrawn="1"/>
        </p:nvSpPr>
        <p:spPr>
          <a:xfrm>
            <a:off x="0" y="6604743"/>
            <a:ext cx="5388864" cy="233464"/>
          </a:xfrm>
          <a:prstGeom prst="rect">
            <a:avLst/>
          </a:prstGeom>
          <a:solidFill>
            <a:srgbClr val="4D4B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72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3" r:id="rId1"/>
    <p:sldLayoutId id="2147484694" r:id="rId2"/>
    <p:sldLayoutId id="2147484695" r:id="rId3"/>
    <p:sldLayoutId id="2147484696" r:id="rId4"/>
    <p:sldLayoutId id="2147484697" r:id="rId5"/>
    <p:sldLayoutId id="2147484698" r:id="rId6"/>
    <p:sldLayoutId id="2147484699" r:id="rId7"/>
    <p:sldLayoutId id="2147484700" r:id="rId8"/>
    <p:sldLayoutId id="2147484701" r:id="rId9"/>
    <p:sldLayoutId id="2147484702" r:id="rId10"/>
    <p:sldLayoutId id="2147484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70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7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副標題 2"/>
          <p:cNvSpPr>
            <a:spLocks noGrp="1"/>
          </p:cNvSpPr>
          <p:nvPr>
            <p:ph type="subTitle" idx="1"/>
          </p:nvPr>
        </p:nvSpPr>
        <p:spPr>
          <a:xfrm>
            <a:off x="2699669" y="4647504"/>
            <a:ext cx="7407369" cy="1459430"/>
          </a:xfrm>
        </p:spPr>
        <p:txBody>
          <a:bodyPr/>
          <a:lstStyle/>
          <a:p>
            <a:pPr algn="l" eaLnBrk="1" hangingPunct="1"/>
            <a:endParaRPr lang="en-US" altLang="zh-TW" sz="2000" dirty="0">
              <a:solidFill>
                <a:srgbClr val="00206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l"/>
            <a:r>
              <a:rPr lang="en-US" altLang="zh-TW" sz="22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Group members</a:t>
            </a:r>
            <a:r>
              <a:rPr lang="zh-TW" altLang="en-US" sz="22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：黃之辰、賴薪雅、陳卿雅、陳昕</a:t>
            </a:r>
            <a:endParaRPr lang="en-US" altLang="zh-TW" sz="2200" dirty="0">
              <a:solidFill>
                <a:srgbClr val="4D4B49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algn="l"/>
            <a:r>
              <a:rPr lang="en-US" altLang="zh-TW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Student ID</a:t>
            </a:r>
            <a:r>
              <a:rPr lang="zh-TW" altLang="en-US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：</a:t>
            </a:r>
            <a:r>
              <a:rPr lang="en-US" altLang="zh-TW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312514043</a:t>
            </a:r>
            <a:r>
              <a:rPr lang="zh-TW" altLang="en-US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312514059</a:t>
            </a:r>
            <a:r>
              <a:rPr lang="zh-TW" altLang="en-US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313581036</a:t>
            </a:r>
            <a:r>
              <a:rPr lang="zh-TW" altLang="en-US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</a:t>
            </a:r>
            <a:r>
              <a:rPr lang="en-US" altLang="zh-TW" sz="2000" dirty="0">
                <a:solidFill>
                  <a:srgbClr val="4D4B4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313514081</a:t>
            </a:r>
            <a:endParaRPr lang="zh-TW" altLang="en-US" sz="2000" dirty="0">
              <a:solidFill>
                <a:srgbClr val="4D4B49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434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xfrm>
            <a:off x="9420832" y="6534130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D3B7F3CC-8ADF-405E-9DD2-2F4D6B06A0A7}" type="slidenum">
              <a:rPr lang="zh-TW" altLang="en-US" sz="1200" smtClean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 dirty="0">
              <a:solidFill>
                <a:schemeClr val="bg1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24000" y="6142039"/>
            <a:ext cx="1841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665993CD-A4F8-0775-19A1-6F3DA82267B9}"/>
              </a:ext>
            </a:extLst>
          </p:cNvPr>
          <p:cNvSpPr txBox="1">
            <a:spLocks/>
          </p:cNvSpPr>
          <p:nvPr/>
        </p:nvSpPr>
        <p:spPr>
          <a:xfrm>
            <a:off x="976741" y="2155512"/>
            <a:ext cx="10238515" cy="249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sz="4300" dirty="0">
                <a:latin typeface="Calibri" panose="020F0502020204030204" pitchFamily="34" charset="0"/>
                <a:cs typeface="Calibri" panose="020F0502020204030204" pitchFamily="34" charset="0"/>
              </a:rPr>
              <a:t>DIC</a:t>
            </a:r>
            <a:r>
              <a:rPr lang="zh-TW" altLang="en-US" sz="4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4300" dirty="0">
                <a:latin typeface="Calibri" panose="020F0502020204030204" pitchFamily="34" charset="0"/>
                <a:cs typeface="Calibri" panose="020F0502020204030204" pitchFamily="34" charset="0"/>
              </a:rPr>
              <a:t>Final Project Presentation</a:t>
            </a:r>
            <a:br>
              <a:rPr lang="en-US" altLang="zh-TW" sz="43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zh-TW" sz="4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>
              <a:spcAft>
                <a:spcPts val="0"/>
              </a:spcAft>
            </a:pPr>
            <a:r>
              <a:rPr lang="en-US" altLang="zh-TW" sz="3600" b="1" dirty="0">
                <a:latin typeface="Calibri" panose="020F0502020204030204" pitchFamily="34" charset="0"/>
                <a:cs typeface="Calibri" panose="020F0502020204030204" pitchFamily="34" charset="0"/>
              </a:rPr>
              <a:t>32-Rows x 4-Columns Digital Computation-in-Memory Macro for Matrix Multiplications</a:t>
            </a:r>
            <a:endParaRPr lang="zh-TW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10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B7B08D4-C95A-4CEB-AFBB-186E7CA7B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79024"/>
            <a:ext cx="3627121" cy="4642028"/>
          </a:xfrm>
        </p:spPr>
        <p:txBody>
          <a:bodyPr/>
          <a:lstStyle/>
          <a:p>
            <a:r>
              <a:rPr lang="en-US" altLang="zh-TW" sz="1800" dirty="0">
                <a:solidFill>
                  <a:srgbClr val="FF0000"/>
                </a:solidFill>
              </a:rPr>
              <a:t>Clock period = 1.5ns</a:t>
            </a:r>
          </a:p>
          <a:p>
            <a:r>
              <a:rPr lang="en-US" altLang="zh-TW" sz="1800" dirty="0"/>
              <a:t>Delay = 1316.86 </a:t>
            </a:r>
            <a:r>
              <a:rPr lang="en-US" altLang="zh-TW" sz="1800" dirty="0" err="1"/>
              <a:t>ps</a:t>
            </a:r>
            <a:endParaRPr lang="en-US" altLang="zh-TW" sz="1800" dirty="0"/>
          </a:p>
          <a:p>
            <a:r>
              <a:rPr lang="en-US" altLang="zh-TW" sz="1800" dirty="0"/>
              <a:t>Slack = 166.56ps (&gt;0)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1800" dirty="0"/>
              <a:t>Area = 787.78655</a:t>
            </a:r>
            <a:r>
              <a:rPr lang="el-GR" altLang="zh-TW" sz="1800" dirty="0"/>
              <a:t>μ</a:t>
            </a:r>
            <a:r>
              <a:rPr lang="en-US" altLang="zh-TW" sz="1800" dirty="0"/>
              <a:t>m</a:t>
            </a:r>
            <a:r>
              <a:rPr lang="en-US" altLang="zh-TW" sz="1800" baseline="30000" dirty="0"/>
              <a:t>2</a:t>
            </a:r>
          </a:p>
          <a:p>
            <a:endParaRPr lang="zh-TW" altLang="en-US" sz="1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34A68C-550E-4D88-8530-33CA11E4743C}"/>
              </a:ext>
            </a:extLst>
          </p:cNvPr>
          <p:cNvSpPr txBox="1"/>
          <p:nvPr/>
        </p:nvSpPr>
        <p:spPr>
          <a:xfrm>
            <a:off x="2789861" y="605072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timing report.</a:t>
            </a:r>
            <a:endParaRPr lang="zh-TW" altLang="en-US" dirty="0"/>
          </a:p>
        </p:txBody>
      </p:sp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830E030-4692-F1CA-C0E3-46AD45969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8"/>
          <a:stretch/>
        </p:blipFill>
        <p:spPr>
          <a:xfrm>
            <a:off x="7468953" y="1179023"/>
            <a:ext cx="4631607" cy="4857865"/>
          </a:xfrm>
          <a:prstGeom prst="rect">
            <a:avLst/>
          </a:prstGeom>
        </p:spPr>
      </p:pic>
      <p:pic>
        <p:nvPicPr>
          <p:cNvPr id="19" name="圖片 18" descr="一張含有 文字, 螢幕擷取畫面, 字型, 軟體 的圖片&#10;&#10;自動產生的描述">
            <a:extLst>
              <a:ext uri="{FF2B5EF4-FFF2-40B4-BE49-F238E27FC236}">
                <a16:creationId xmlns:a16="http://schemas.microsoft.com/office/drawing/2014/main" id="{942F4638-7378-8687-C5D2-4647DBE5C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86" y="1179024"/>
            <a:ext cx="4470123" cy="485786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716EAA-A96F-689E-454D-B0F0C4508262}"/>
              </a:ext>
            </a:extLst>
          </p:cNvPr>
          <p:cNvSpPr txBox="1"/>
          <p:nvPr/>
        </p:nvSpPr>
        <p:spPr>
          <a:xfrm>
            <a:off x="7341609" y="6084676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Area report.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776867-38FA-3919-ED12-9920D7C5A283}"/>
              </a:ext>
            </a:extLst>
          </p:cNvPr>
          <p:cNvSpPr/>
          <p:nvPr/>
        </p:nvSpPr>
        <p:spPr>
          <a:xfrm>
            <a:off x="3050357" y="5802764"/>
            <a:ext cx="3734491" cy="160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D2B7EEB-4BE0-A59F-72A3-DD0E43302AE8}"/>
              </a:ext>
            </a:extLst>
          </p:cNvPr>
          <p:cNvSpPr/>
          <p:nvPr/>
        </p:nvSpPr>
        <p:spPr>
          <a:xfrm>
            <a:off x="3050356" y="4972350"/>
            <a:ext cx="3734491" cy="111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7008F5-4E83-F6FF-B68D-C17C5D2D6F25}"/>
              </a:ext>
            </a:extLst>
          </p:cNvPr>
          <p:cNvSpPr/>
          <p:nvPr/>
        </p:nvSpPr>
        <p:spPr>
          <a:xfrm>
            <a:off x="3050355" y="2030674"/>
            <a:ext cx="3734491" cy="4199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57BCB6-2BB0-DDFD-1487-BD2E40992BFF}"/>
              </a:ext>
            </a:extLst>
          </p:cNvPr>
          <p:cNvSpPr/>
          <p:nvPr/>
        </p:nvSpPr>
        <p:spPr>
          <a:xfrm>
            <a:off x="7468953" y="5376672"/>
            <a:ext cx="2808903" cy="181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DC203D-EACD-E132-0603-D20187E4C7D9}"/>
              </a:ext>
            </a:extLst>
          </p:cNvPr>
          <p:cNvSpPr/>
          <p:nvPr/>
        </p:nvSpPr>
        <p:spPr>
          <a:xfrm>
            <a:off x="6197599" y="4812850"/>
            <a:ext cx="587247" cy="111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97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34A68C-550E-4D88-8530-33CA11E4743C}"/>
              </a:ext>
            </a:extLst>
          </p:cNvPr>
          <p:cNvSpPr txBox="1"/>
          <p:nvPr/>
        </p:nvSpPr>
        <p:spPr>
          <a:xfrm>
            <a:off x="113773" y="5072934"/>
            <a:ext cx="38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01_RTL waveforms from </a:t>
            </a:r>
            <a:r>
              <a:rPr lang="en-US" altLang="zh-TW" dirty="0" err="1"/>
              <a:t>nWave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75FA3C-8998-4C85-A312-280789389455}"/>
              </a:ext>
            </a:extLst>
          </p:cNvPr>
          <p:cNvSpPr txBox="1"/>
          <p:nvPr/>
        </p:nvSpPr>
        <p:spPr>
          <a:xfrm>
            <a:off x="113773" y="5960150"/>
            <a:ext cx="1196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根據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的波形，可以看到兩者皆能輸出正確的計算值，可確認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 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計算功能正確。 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3AA9D34-5418-7A6C-706A-71EF7BDA2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 b="-1"/>
          <a:stretch/>
        </p:blipFill>
        <p:spPr>
          <a:xfrm>
            <a:off x="161663" y="2148841"/>
            <a:ext cx="5912996" cy="27498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3C8A036-5E6F-6B97-9EC4-4A3576C9E2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" r="2079" b="1616"/>
          <a:stretch/>
        </p:blipFill>
        <p:spPr>
          <a:xfrm>
            <a:off x="6165231" y="2148841"/>
            <a:ext cx="5790064" cy="274988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C7C0F8-8BD5-035D-91B7-57BB3F02B174}"/>
              </a:ext>
            </a:extLst>
          </p:cNvPr>
          <p:cNvSpPr txBox="1"/>
          <p:nvPr/>
        </p:nvSpPr>
        <p:spPr>
          <a:xfrm>
            <a:off x="6141357" y="5051370"/>
            <a:ext cx="390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03_Gate waveforms from </a:t>
            </a:r>
            <a:r>
              <a:rPr lang="en-US" altLang="zh-TW" dirty="0" err="1"/>
              <a:t>nWave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552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12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75FA3C-8998-4C85-A312-280789389455}"/>
              </a:ext>
            </a:extLst>
          </p:cNvPr>
          <p:cNvSpPr txBox="1"/>
          <p:nvPr/>
        </p:nvSpPr>
        <p:spPr>
          <a:xfrm>
            <a:off x="113774" y="5842671"/>
            <a:ext cx="11964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通過</a:t>
            </a: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 level 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的驗證並確認波型後，使用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verilog2spice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將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.v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轉換為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檔，產生出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subckt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，並將其於主電路當中進行呼叫，對應的節點連接如圖所示，點乘結果的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會連接至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對應的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端口</a:t>
            </a:r>
            <a:endParaRPr lang="en-US" altLang="zh-TW" sz="20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8FBBFFD-6715-0A25-6668-525506CE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47" y="933180"/>
            <a:ext cx="8273893" cy="284950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054B3A4-47CE-D9A8-A681-5D8D892F2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02647" y="4219809"/>
            <a:ext cx="8273893" cy="1333329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934A68C-550E-4D88-8530-33CA11E4743C}"/>
              </a:ext>
            </a:extLst>
          </p:cNvPr>
          <p:cNvSpPr txBox="1"/>
          <p:nvPr/>
        </p:nvSpPr>
        <p:spPr>
          <a:xfrm>
            <a:off x="1288875" y="5538854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node connections for calls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7E197AE-C899-5DFB-4109-BF45CDEBAC23}"/>
              </a:ext>
            </a:extLst>
          </p:cNvPr>
          <p:cNvSpPr txBox="1"/>
          <p:nvPr/>
        </p:nvSpPr>
        <p:spPr>
          <a:xfrm>
            <a:off x="1288875" y="3797948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Netlist of adder tree subcircuit (.</a:t>
            </a:r>
            <a:r>
              <a:rPr lang="en-US" altLang="zh-TW" dirty="0" err="1"/>
              <a:t>sp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25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0184A-602F-F1A3-D247-620301CF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內容版面配置區 8">
            <a:extLst>
              <a:ext uri="{FF2B5EF4-FFF2-40B4-BE49-F238E27FC236}">
                <a16:creationId xmlns:a16="http://schemas.microsoft.com/office/drawing/2014/main" id="{8790F3E8-87DD-A86D-4267-E5F1FB71C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4081"/>
              </p:ext>
            </p:extLst>
          </p:nvPr>
        </p:nvGraphicFramePr>
        <p:xfrm>
          <a:off x="113774" y="881719"/>
          <a:ext cx="11964456" cy="2462714"/>
        </p:xfrm>
        <a:graphic>
          <a:graphicData uri="http://schemas.openxmlformats.org/drawingml/2006/table">
            <a:tbl>
              <a:tblPr/>
              <a:tblGrid>
                <a:gridCol w="421247">
                  <a:extLst>
                    <a:ext uri="{9D8B030D-6E8A-4147-A177-3AD203B41FA5}">
                      <a16:colId xmlns:a16="http://schemas.microsoft.com/office/drawing/2014/main" val="2727129420"/>
                    </a:ext>
                  </a:extLst>
                </a:gridCol>
                <a:gridCol w="243445">
                  <a:extLst>
                    <a:ext uri="{9D8B030D-6E8A-4147-A177-3AD203B41FA5}">
                      <a16:colId xmlns:a16="http://schemas.microsoft.com/office/drawing/2014/main" val="906574198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835209361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502785765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413659851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981544402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571971715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55992964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968387379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520189131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589546953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351492611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843008035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4137339397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404083553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842114573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448827504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652938816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722162459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929166486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519927890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331637050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15723109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351792256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731102950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53332444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837015073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787954805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120397761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582658652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001997015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051498454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1833216966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2366029099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768065442"/>
                    </a:ext>
                  </a:extLst>
                </a:gridCol>
                <a:gridCol w="332346">
                  <a:extLst>
                    <a:ext uri="{9D8B030D-6E8A-4147-A177-3AD203B41FA5}">
                      <a16:colId xmlns:a16="http://schemas.microsoft.com/office/drawing/2014/main" val="3318942377"/>
                    </a:ext>
                  </a:extLst>
                </a:gridCol>
              </a:tblGrid>
              <a:tr h="1602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註記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cycle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Input_4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Input_5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Input_6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Input_7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Input_8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Input_9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Input_12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Input_13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Input_14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Input_15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Input_16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Input_17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Input_18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Input_19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Input_22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Input_23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Input_24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Input_25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Input_26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Input_27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Input_28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Input_29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Input_32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668725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58763"/>
                  </a:ext>
                </a:extLst>
              </a:tr>
              <a:tr h="1027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384876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089902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163930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354365"/>
                  </a:ext>
                </a:extLst>
              </a:tr>
              <a:tr h="102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228757"/>
                  </a:ext>
                </a:extLst>
              </a:tr>
              <a:tr h="1027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891887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84436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869570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243071"/>
                  </a:ext>
                </a:extLst>
              </a:tr>
              <a:tr h="102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82762"/>
                  </a:ext>
                </a:extLst>
              </a:tr>
              <a:tr h="1027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16.5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252867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713120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718850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32286"/>
                  </a:ext>
                </a:extLst>
              </a:tr>
              <a:tr h="102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676579"/>
                  </a:ext>
                </a:extLst>
              </a:tr>
              <a:tr h="1027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833262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630394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626766"/>
                  </a:ext>
                </a:extLst>
              </a:tr>
              <a:tr h="1027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28.5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66735"/>
                  </a:ext>
                </a:extLst>
              </a:tr>
              <a:tr h="102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2959" marR="2959" marT="29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959" marR="2959" marT="295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818067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322D6FDF-0B1E-1C8F-C780-A90DC4E4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73E7C7-0E4B-6B42-E623-42FC0C16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745D93-6917-BCF4-C889-F180D83F7040}"/>
              </a:ext>
            </a:extLst>
          </p:cNvPr>
          <p:cNvSpPr txBox="1"/>
          <p:nvPr/>
        </p:nvSpPr>
        <p:spPr>
          <a:xfrm>
            <a:off x="5668421" y="5478712"/>
            <a:ext cx="674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根據公式並代入我們的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weight pattern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，可計算出預計輸出結果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(Decimal)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如下</a:t>
            </a:r>
            <a:endParaRPr lang="en-US" altLang="zh-TW" sz="14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23F0F8-E1E0-4A07-6D3C-A3DE82292368}"/>
              </a:ext>
            </a:extLst>
          </p:cNvPr>
          <p:cNvSpPr txBox="1"/>
          <p:nvPr/>
        </p:nvSpPr>
        <p:spPr>
          <a:xfrm>
            <a:off x="113762" y="330005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Input pattern</a:t>
            </a:r>
            <a:endParaRPr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9B3205-A036-6494-9BC3-F6F3C83AA151}"/>
              </a:ext>
            </a:extLst>
          </p:cNvPr>
          <p:cNvSpPr txBox="1"/>
          <p:nvPr/>
        </p:nvSpPr>
        <p:spPr>
          <a:xfrm>
            <a:off x="113761" y="5483176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weight pattern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F2EA599-B688-58EC-5C03-9EF130CE318E}"/>
                  </a:ext>
                </a:extLst>
              </p:cNvPr>
              <p:cNvSpPr txBox="1"/>
              <p:nvPr/>
            </p:nvSpPr>
            <p:spPr>
              <a:xfrm>
                <a:off x="250790" y="5758271"/>
                <a:ext cx="500374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F2EA599-B688-58EC-5C03-9EF130CE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0" y="5758271"/>
                <a:ext cx="5003741" cy="243143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E556D0-466F-BE3E-0317-364BF48B1C62}"/>
                  </a:ext>
                </a:extLst>
              </p:cNvPr>
              <p:cNvSpPr txBox="1"/>
              <p:nvPr/>
            </p:nvSpPr>
            <p:spPr>
              <a:xfrm>
                <a:off x="211037" y="6003257"/>
                <a:ext cx="5091137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E556D0-466F-BE3E-0317-364BF48B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7" y="6003257"/>
                <a:ext cx="5091137" cy="243143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BFADE2A-0ECB-12EC-3DF7-9169F2FB795D}"/>
                  </a:ext>
                </a:extLst>
              </p:cNvPr>
              <p:cNvSpPr txBox="1"/>
              <p:nvPr/>
            </p:nvSpPr>
            <p:spPr>
              <a:xfrm>
                <a:off x="211036" y="6232755"/>
                <a:ext cx="508325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BFADE2A-0ECB-12EC-3DF7-9169F2FB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6" y="6232755"/>
                <a:ext cx="5083251" cy="2431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7B8794-7D2A-3080-69BB-2C62620CDDFC}"/>
                  </a:ext>
                </a:extLst>
              </p:cNvPr>
              <p:cNvSpPr txBox="1"/>
              <p:nvPr/>
            </p:nvSpPr>
            <p:spPr>
              <a:xfrm>
                <a:off x="5795783" y="5728964"/>
                <a:ext cx="5083251" cy="793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sz="12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88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1889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087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065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011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1402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179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1616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117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379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499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270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1962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370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1873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7B8794-7D2A-3080-69BB-2C62620CD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83" y="5728964"/>
                <a:ext cx="5083251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28758F-4A99-D0C3-1A28-DA2B5A48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11571"/>
              </p:ext>
            </p:extLst>
          </p:nvPr>
        </p:nvGraphicFramePr>
        <p:xfrm>
          <a:off x="113761" y="3545595"/>
          <a:ext cx="11964459" cy="1964021"/>
        </p:xfrm>
        <a:graphic>
          <a:graphicData uri="http://schemas.openxmlformats.org/drawingml/2006/table">
            <a:tbl>
              <a:tblPr/>
              <a:tblGrid>
                <a:gridCol w="269493">
                  <a:extLst>
                    <a:ext uri="{9D8B030D-6E8A-4147-A177-3AD203B41FA5}">
                      <a16:colId xmlns:a16="http://schemas.microsoft.com/office/drawing/2014/main" val="632961946"/>
                    </a:ext>
                  </a:extLst>
                </a:gridCol>
                <a:gridCol w="355934">
                  <a:extLst>
                    <a:ext uri="{9D8B030D-6E8A-4147-A177-3AD203B41FA5}">
                      <a16:colId xmlns:a16="http://schemas.microsoft.com/office/drawing/2014/main" val="3380182599"/>
                    </a:ext>
                  </a:extLst>
                </a:gridCol>
                <a:gridCol w="218646">
                  <a:extLst>
                    <a:ext uri="{9D8B030D-6E8A-4147-A177-3AD203B41FA5}">
                      <a16:colId xmlns:a16="http://schemas.microsoft.com/office/drawing/2014/main" val="418246214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438890123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18429538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2044033862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745573786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76923370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4063835763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82824472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413956138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26734588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35992047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739197753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796034707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36332951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0673490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598392326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4328974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89790537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90734976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71127648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418830915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64071102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97222531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7551694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985215382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989574715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652671695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58786560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08225543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642133392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73419180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213030945"/>
                    </a:ext>
                  </a:extLst>
                </a:gridCol>
              </a:tblGrid>
              <a:tr h="79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row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574958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416701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671495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506958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128031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1 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290254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2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02168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8880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429436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948555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2[1:32]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048738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3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635279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3286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432117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638997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3[1:32]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334221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4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6231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1447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9034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350190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4[1:32]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039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5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9D323-331D-9552-19B6-6B05BC60F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25FE127-BBD2-0213-A6E8-44D5B8D0B938}"/>
              </a:ext>
            </a:extLst>
          </p:cNvPr>
          <p:cNvSpPr/>
          <p:nvPr/>
        </p:nvSpPr>
        <p:spPr>
          <a:xfrm rot="5400000">
            <a:off x="10619619" y="203060"/>
            <a:ext cx="196270" cy="2237214"/>
          </a:xfrm>
          <a:prstGeom prst="rect">
            <a:avLst/>
          </a:prstGeom>
          <a:solidFill>
            <a:srgbClr val="FF6699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295689-F229-71CF-33B9-8A8D0C905966}"/>
              </a:ext>
            </a:extLst>
          </p:cNvPr>
          <p:cNvSpPr/>
          <p:nvPr/>
        </p:nvSpPr>
        <p:spPr>
          <a:xfrm rot="5400000">
            <a:off x="10619620" y="444417"/>
            <a:ext cx="196267" cy="2237214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511516-BCE4-7D1B-54B0-1D18F6ECB232}"/>
              </a:ext>
            </a:extLst>
          </p:cNvPr>
          <p:cNvSpPr/>
          <p:nvPr/>
        </p:nvSpPr>
        <p:spPr>
          <a:xfrm rot="5400000">
            <a:off x="10621236" y="684157"/>
            <a:ext cx="193036" cy="2237214"/>
          </a:xfrm>
          <a:prstGeom prst="rect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624971D-ECD2-4826-24D8-22D0ED93E9B4}"/>
              </a:ext>
            </a:extLst>
          </p:cNvPr>
          <p:cNvSpPr/>
          <p:nvPr/>
        </p:nvSpPr>
        <p:spPr>
          <a:xfrm rot="5400000">
            <a:off x="10621234" y="898106"/>
            <a:ext cx="193037" cy="2237214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0DA9A6-07A2-D7F8-F657-C700EE0B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29527A-0876-1DBE-9919-1D7AE308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A7E3A9-200A-222B-4223-F2D75FEA90F5}"/>
              </a:ext>
            </a:extLst>
          </p:cNvPr>
          <p:cNvSpPr txBox="1"/>
          <p:nvPr/>
        </p:nvSpPr>
        <p:spPr>
          <a:xfrm>
            <a:off x="94165" y="3481476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O1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C459ACC-1DA2-1069-3E7E-1B334BDF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5" y="1078012"/>
            <a:ext cx="4453200" cy="2229033"/>
          </a:xfrm>
        </p:spPr>
      </p:pic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id="{C4BFBDFB-4143-D743-2213-8F73A8E2A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5" y="3789252"/>
            <a:ext cx="4453200" cy="2229033"/>
          </a:xfrm>
          <a:prstGeom prst="rect">
            <a:avLst/>
          </a:prstGeom>
        </p:spPr>
      </p:pic>
      <p:pic>
        <p:nvPicPr>
          <p:cNvPr id="15" name="內容版面配置區 10">
            <a:extLst>
              <a:ext uri="{FF2B5EF4-FFF2-40B4-BE49-F238E27FC236}">
                <a16:creationId xmlns:a16="http://schemas.microsoft.com/office/drawing/2014/main" id="{F37FA52F-7473-D0F6-9617-15F41243DA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205" y="1078011"/>
            <a:ext cx="4453200" cy="2229033"/>
          </a:xfrm>
          <a:prstGeom prst="rect">
            <a:avLst/>
          </a:prstGeom>
        </p:spPr>
      </p:pic>
      <p:pic>
        <p:nvPicPr>
          <p:cNvPr id="16" name="內容版面配置區 10">
            <a:extLst>
              <a:ext uri="{FF2B5EF4-FFF2-40B4-BE49-F238E27FC236}">
                <a16:creationId xmlns:a16="http://schemas.microsoft.com/office/drawing/2014/main" id="{59D87F74-7212-0285-0035-E66D05FBFA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205" y="3789253"/>
            <a:ext cx="4453200" cy="2229032"/>
          </a:xfrm>
          <a:prstGeom prst="rect">
            <a:avLst/>
          </a:prstGeom>
        </p:spPr>
      </p:pic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B86BBFF4-3E92-3BA1-FDC7-83322B1CC2E1}"/>
              </a:ext>
            </a:extLst>
          </p:cNvPr>
          <p:cNvGrpSpPr/>
          <p:nvPr/>
        </p:nvGrpSpPr>
        <p:grpSpPr>
          <a:xfrm>
            <a:off x="1298881" y="1089307"/>
            <a:ext cx="3216155" cy="2498422"/>
            <a:chOff x="1535861" y="1321180"/>
            <a:chExt cx="3227277" cy="244367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DF5FC1E-CB02-3C05-56DB-1AB8577E73F6}"/>
                </a:ext>
              </a:extLst>
            </p:cNvPr>
            <p:cNvSpPr/>
            <p:nvPr/>
          </p:nvSpPr>
          <p:spPr>
            <a:xfrm>
              <a:off x="1671320" y="1321180"/>
              <a:ext cx="330200" cy="2174169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E35E71F-89CE-6BDC-A6CF-72318A3D90D0}"/>
                </a:ext>
              </a:extLst>
            </p:cNvPr>
            <p:cNvSpPr txBox="1"/>
            <p:nvPr/>
          </p:nvSpPr>
          <p:spPr>
            <a:xfrm>
              <a:off x="1937574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323B7A2-849B-DA8D-08D0-9F6D8046806D}"/>
                </a:ext>
              </a:extLst>
            </p:cNvPr>
            <p:cNvSpPr txBox="1"/>
            <p:nvPr/>
          </p:nvSpPr>
          <p:spPr>
            <a:xfrm>
              <a:off x="1937574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3A1208A-7B59-173A-7CE5-2498A41B2AD5}"/>
                </a:ext>
              </a:extLst>
            </p:cNvPr>
            <p:cNvSpPr txBox="1"/>
            <p:nvPr/>
          </p:nvSpPr>
          <p:spPr>
            <a:xfrm>
              <a:off x="1937574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02D9057-FA7C-DCFE-8049-2FF49DA5633B}"/>
                </a:ext>
              </a:extLst>
            </p:cNvPr>
            <p:cNvSpPr txBox="1"/>
            <p:nvPr/>
          </p:nvSpPr>
          <p:spPr>
            <a:xfrm>
              <a:off x="1937574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E1274B84-E844-E9A7-0CCC-441BFC38336F}"/>
                </a:ext>
              </a:extLst>
            </p:cNvPr>
            <p:cNvSpPr txBox="1"/>
            <p:nvPr/>
          </p:nvSpPr>
          <p:spPr>
            <a:xfrm>
              <a:off x="1937574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C849A58-3EFE-BBDF-9FD8-12C0782A351D}"/>
                </a:ext>
              </a:extLst>
            </p:cNvPr>
            <p:cNvSpPr txBox="1"/>
            <p:nvPr/>
          </p:nvSpPr>
          <p:spPr>
            <a:xfrm>
              <a:off x="1937574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AA90877-885D-C987-C81F-C186B1C11938}"/>
                </a:ext>
              </a:extLst>
            </p:cNvPr>
            <p:cNvSpPr txBox="1"/>
            <p:nvPr/>
          </p:nvSpPr>
          <p:spPr>
            <a:xfrm>
              <a:off x="1937574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B4A08A6-8539-DB85-6661-91822B25F97A}"/>
                </a:ext>
              </a:extLst>
            </p:cNvPr>
            <p:cNvSpPr txBox="1"/>
            <p:nvPr/>
          </p:nvSpPr>
          <p:spPr>
            <a:xfrm>
              <a:off x="1937574" y="2647996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9C82EC6-BA7D-CCD4-B282-41E86F3FF5E8}"/>
                </a:ext>
              </a:extLst>
            </p:cNvPr>
            <p:cNvSpPr txBox="1"/>
            <p:nvPr/>
          </p:nvSpPr>
          <p:spPr>
            <a:xfrm>
              <a:off x="1937574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32EE28D-D136-BC8C-A798-C3D30227BE32}"/>
                </a:ext>
              </a:extLst>
            </p:cNvPr>
            <p:cNvSpPr txBox="1"/>
            <p:nvPr/>
          </p:nvSpPr>
          <p:spPr>
            <a:xfrm>
              <a:off x="1937574" y="28789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AD8A0F49-80B0-5E60-7861-E062C5428EC1}"/>
                </a:ext>
              </a:extLst>
            </p:cNvPr>
            <p:cNvSpPr txBox="1"/>
            <p:nvPr/>
          </p:nvSpPr>
          <p:spPr>
            <a:xfrm>
              <a:off x="1937574" y="3002017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5D668EEF-20FD-24DD-6432-4B3F95F91927}"/>
                </a:ext>
              </a:extLst>
            </p:cNvPr>
            <p:cNvSpPr txBox="1"/>
            <p:nvPr/>
          </p:nvSpPr>
          <p:spPr>
            <a:xfrm>
              <a:off x="1937574" y="3119389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A01FE66-4FC7-6B29-D912-1F7D80A61E7D}"/>
                </a:ext>
              </a:extLst>
            </p:cNvPr>
            <p:cNvSpPr txBox="1"/>
            <p:nvPr/>
          </p:nvSpPr>
          <p:spPr>
            <a:xfrm>
              <a:off x="1937574" y="3232951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287D1F37-C5F7-AB49-8191-EFF08586124F}"/>
                </a:ext>
              </a:extLst>
            </p:cNvPr>
            <p:cNvSpPr txBox="1"/>
            <p:nvPr/>
          </p:nvSpPr>
          <p:spPr>
            <a:xfrm>
              <a:off x="1535861" y="3538168"/>
              <a:ext cx="78529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=2088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FAF5EE8-B52A-E61B-34CF-6B6E8FA826C4}"/>
                </a:ext>
              </a:extLst>
            </p:cNvPr>
            <p:cNvSpPr/>
            <p:nvPr/>
          </p:nvSpPr>
          <p:spPr>
            <a:xfrm>
              <a:off x="2474745" y="1322090"/>
              <a:ext cx="330200" cy="217416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99F81D-FCBC-275E-D8E4-4B053D9258BD}"/>
                </a:ext>
              </a:extLst>
            </p:cNvPr>
            <p:cNvSpPr txBox="1"/>
            <p:nvPr/>
          </p:nvSpPr>
          <p:spPr>
            <a:xfrm>
              <a:off x="2740999" y="180634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C5887870-6622-73F1-7CC0-BEC445663342}"/>
                </a:ext>
              </a:extLst>
            </p:cNvPr>
            <p:cNvSpPr txBox="1"/>
            <p:nvPr/>
          </p:nvSpPr>
          <p:spPr>
            <a:xfrm>
              <a:off x="2740999" y="192943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AAA3249C-BF7F-013C-C785-43D50DE7B56F}"/>
                </a:ext>
              </a:extLst>
            </p:cNvPr>
            <p:cNvSpPr txBox="1"/>
            <p:nvPr/>
          </p:nvSpPr>
          <p:spPr>
            <a:xfrm>
              <a:off x="2740999" y="205252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6D46870-A1D0-72AF-D9F7-1672D253D73D}"/>
                </a:ext>
              </a:extLst>
            </p:cNvPr>
            <p:cNvSpPr txBox="1"/>
            <p:nvPr/>
          </p:nvSpPr>
          <p:spPr>
            <a:xfrm>
              <a:off x="2740999" y="217560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1EF86A07-94E3-0FAB-C114-4589465063F0}"/>
                </a:ext>
              </a:extLst>
            </p:cNvPr>
            <p:cNvSpPr txBox="1"/>
            <p:nvPr/>
          </p:nvSpPr>
          <p:spPr>
            <a:xfrm>
              <a:off x="2740999" y="229869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AC5708C-74CE-886D-59BC-F6CA20756CFF}"/>
                </a:ext>
              </a:extLst>
            </p:cNvPr>
            <p:cNvSpPr txBox="1"/>
            <p:nvPr/>
          </p:nvSpPr>
          <p:spPr>
            <a:xfrm>
              <a:off x="2740999" y="2408447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8E3A617-AD51-6293-FDAF-6EE3A5E17EC4}"/>
                </a:ext>
              </a:extLst>
            </p:cNvPr>
            <p:cNvSpPr txBox="1"/>
            <p:nvPr/>
          </p:nvSpPr>
          <p:spPr>
            <a:xfrm>
              <a:off x="2740999" y="253343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6E6853D-1C49-B8A9-25F1-74AB5AD2AFBC}"/>
                </a:ext>
              </a:extLst>
            </p:cNvPr>
            <p:cNvSpPr txBox="1"/>
            <p:nvPr/>
          </p:nvSpPr>
          <p:spPr>
            <a:xfrm>
              <a:off x="2740999" y="2648906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99D222CB-99B9-2724-8401-5568804AB2C6}"/>
                </a:ext>
              </a:extLst>
            </p:cNvPr>
            <p:cNvSpPr txBox="1"/>
            <p:nvPr/>
          </p:nvSpPr>
          <p:spPr>
            <a:xfrm>
              <a:off x="2740999" y="2762468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C695828-05FE-EF09-5554-3B7C38CDD7C6}"/>
                </a:ext>
              </a:extLst>
            </p:cNvPr>
            <p:cNvSpPr txBox="1"/>
            <p:nvPr/>
          </p:nvSpPr>
          <p:spPr>
            <a:xfrm>
              <a:off x="2740999" y="2879840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09771FEE-8923-0962-A151-56B48D3A10F9}"/>
                </a:ext>
              </a:extLst>
            </p:cNvPr>
            <p:cNvSpPr txBox="1"/>
            <p:nvPr/>
          </p:nvSpPr>
          <p:spPr>
            <a:xfrm>
              <a:off x="2740999" y="3002927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9214120E-BDE0-0C39-C340-1D05ACCC31B2}"/>
                </a:ext>
              </a:extLst>
            </p:cNvPr>
            <p:cNvSpPr txBox="1"/>
            <p:nvPr/>
          </p:nvSpPr>
          <p:spPr>
            <a:xfrm>
              <a:off x="2740999" y="312029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B39093A4-9408-0953-4489-B8D36D3BAF11}"/>
                </a:ext>
              </a:extLst>
            </p:cNvPr>
            <p:cNvSpPr txBox="1"/>
            <p:nvPr/>
          </p:nvSpPr>
          <p:spPr>
            <a:xfrm>
              <a:off x="2740999" y="3233861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BFDA237B-0506-3D72-1AA1-F8B9F38BF791}"/>
                </a:ext>
              </a:extLst>
            </p:cNvPr>
            <p:cNvSpPr txBox="1"/>
            <p:nvPr/>
          </p:nvSpPr>
          <p:spPr>
            <a:xfrm>
              <a:off x="2339286" y="3539078"/>
              <a:ext cx="78529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=2087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95844B4C-6763-B2F2-E0C6-92DC990891F6}"/>
                </a:ext>
              </a:extLst>
            </p:cNvPr>
            <p:cNvSpPr/>
            <p:nvPr/>
          </p:nvSpPr>
          <p:spPr>
            <a:xfrm>
              <a:off x="3277849" y="1321180"/>
              <a:ext cx="330200" cy="217416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D3FDD6EB-E914-8943-2C69-E2281DC004D1}"/>
                </a:ext>
              </a:extLst>
            </p:cNvPr>
            <p:cNvSpPr txBox="1"/>
            <p:nvPr/>
          </p:nvSpPr>
          <p:spPr>
            <a:xfrm>
              <a:off x="356696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065B7561-D9C8-85F0-9D45-2803144251FB}"/>
                </a:ext>
              </a:extLst>
            </p:cNvPr>
            <p:cNvSpPr txBox="1"/>
            <p:nvPr/>
          </p:nvSpPr>
          <p:spPr>
            <a:xfrm>
              <a:off x="356696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9F74DEBE-9BE3-4451-1C61-247395F865CB}"/>
                </a:ext>
              </a:extLst>
            </p:cNvPr>
            <p:cNvSpPr txBox="1"/>
            <p:nvPr/>
          </p:nvSpPr>
          <p:spPr>
            <a:xfrm>
              <a:off x="356696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ED4076F9-A411-25B6-2B86-2CB04CBDFD42}"/>
                </a:ext>
              </a:extLst>
            </p:cNvPr>
            <p:cNvSpPr txBox="1"/>
            <p:nvPr/>
          </p:nvSpPr>
          <p:spPr>
            <a:xfrm>
              <a:off x="356696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7906C3A8-8537-99E4-3F3B-CF064D8C377B}"/>
                </a:ext>
              </a:extLst>
            </p:cNvPr>
            <p:cNvSpPr txBox="1"/>
            <p:nvPr/>
          </p:nvSpPr>
          <p:spPr>
            <a:xfrm>
              <a:off x="356696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4E9B4EEA-9CAB-63AF-B7E5-DFDF61A78382}"/>
                </a:ext>
              </a:extLst>
            </p:cNvPr>
            <p:cNvSpPr txBox="1"/>
            <p:nvPr/>
          </p:nvSpPr>
          <p:spPr>
            <a:xfrm>
              <a:off x="3566963" y="2407537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0D54F8F-5CD4-83BF-397A-1CF417620FFC}"/>
                </a:ext>
              </a:extLst>
            </p:cNvPr>
            <p:cNvSpPr txBox="1"/>
            <p:nvPr/>
          </p:nvSpPr>
          <p:spPr>
            <a:xfrm>
              <a:off x="3566963" y="2532529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A677773-EC81-B0C8-9975-E082508651ED}"/>
                </a:ext>
              </a:extLst>
            </p:cNvPr>
            <p:cNvSpPr txBox="1"/>
            <p:nvPr/>
          </p:nvSpPr>
          <p:spPr>
            <a:xfrm>
              <a:off x="3566963" y="2647996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9F516661-6593-36F4-6037-2577C6E6869F}"/>
                </a:ext>
              </a:extLst>
            </p:cNvPr>
            <p:cNvSpPr txBox="1"/>
            <p:nvPr/>
          </p:nvSpPr>
          <p:spPr>
            <a:xfrm>
              <a:off x="356696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D233129-78E6-F9E9-2D54-326257FC83C2}"/>
                </a:ext>
              </a:extLst>
            </p:cNvPr>
            <p:cNvSpPr txBox="1"/>
            <p:nvPr/>
          </p:nvSpPr>
          <p:spPr>
            <a:xfrm>
              <a:off x="3566963" y="2878930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5E86A846-689E-77B2-C5BE-BA01A924AFBE}"/>
                </a:ext>
              </a:extLst>
            </p:cNvPr>
            <p:cNvSpPr txBox="1"/>
            <p:nvPr/>
          </p:nvSpPr>
          <p:spPr>
            <a:xfrm>
              <a:off x="3566963" y="3002017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0FBF32D-5424-782A-603C-63F707944A1E}"/>
                </a:ext>
              </a:extLst>
            </p:cNvPr>
            <p:cNvSpPr txBox="1"/>
            <p:nvPr/>
          </p:nvSpPr>
          <p:spPr>
            <a:xfrm>
              <a:off x="356696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BFEC497B-22CA-6898-70C7-C7B1FB6872AC}"/>
                </a:ext>
              </a:extLst>
            </p:cNvPr>
            <p:cNvSpPr txBox="1"/>
            <p:nvPr/>
          </p:nvSpPr>
          <p:spPr>
            <a:xfrm>
              <a:off x="3566963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7533D29B-6DA9-E69E-23C8-BC8923957032}"/>
                </a:ext>
              </a:extLst>
            </p:cNvPr>
            <p:cNvSpPr txBox="1"/>
            <p:nvPr/>
          </p:nvSpPr>
          <p:spPr>
            <a:xfrm>
              <a:off x="3165250" y="3538168"/>
              <a:ext cx="78529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=2117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D0107A9-BCAB-6CCE-C6AC-9F68D912DA77}"/>
                </a:ext>
              </a:extLst>
            </p:cNvPr>
            <p:cNvSpPr/>
            <p:nvPr/>
          </p:nvSpPr>
          <p:spPr>
            <a:xfrm>
              <a:off x="4090444" y="1321180"/>
              <a:ext cx="330200" cy="217416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FA5B3BE8-E1B4-34AD-6DB6-385C00626AA4}"/>
                </a:ext>
              </a:extLst>
            </p:cNvPr>
            <p:cNvSpPr txBox="1"/>
            <p:nvPr/>
          </p:nvSpPr>
          <p:spPr>
            <a:xfrm>
              <a:off x="4379558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D18199F3-B69C-F9A0-2419-9748F74D6ECA}"/>
                </a:ext>
              </a:extLst>
            </p:cNvPr>
            <p:cNvSpPr txBox="1"/>
            <p:nvPr/>
          </p:nvSpPr>
          <p:spPr>
            <a:xfrm>
              <a:off x="4379558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2533478F-DE33-D311-D6FA-82016A7DD332}"/>
                </a:ext>
              </a:extLst>
            </p:cNvPr>
            <p:cNvSpPr txBox="1"/>
            <p:nvPr/>
          </p:nvSpPr>
          <p:spPr>
            <a:xfrm>
              <a:off x="4379558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B447AD5C-8797-A917-F6D0-51B45BE2E9CD}"/>
                </a:ext>
              </a:extLst>
            </p:cNvPr>
            <p:cNvSpPr txBox="1"/>
            <p:nvPr/>
          </p:nvSpPr>
          <p:spPr>
            <a:xfrm>
              <a:off x="4379558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8C33262F-5765-9B8A-BA87-E658576DB32C}"/>
                </a:ext>
              </a:extLst>
            </p:cNvPr>
            <p:cNvSpPr txBox="1"/>
            <p:nvPr/>
          </p:nvSpPr>
          <p:spPr>
            <a:xfrm>
              <a:off x="4379558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D5C44A61-4413-99E8-CD7A-50C418D949BB}"/>
                </a:ext>
              </a:extLst>
            </p:cNvPr>
            <p:cNvSpPr txBox="1"/>
            <p:nvPr/>
          </p:nvSpPr>
          <p:spPr>
            <a:xfrm>
              <a:off x="4379558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C2ACA918-5625-FAFF-95D0-2469DF4BB9A0}"/>
                </a:ext>
              </a:extLst>
            </p:cNvPr>
            <p:cNvSpPr txBox="1"/>
            <p:nvPr/>
          </p:nvSpPr>
          <p:spPr>
            <a:xfrm>
              <a:off x="4379558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5BB0F9DE-A4CB-7AE8-985C-5F3A3C5B4757}"/>
                </a:ext>
              </a:extLst>
            </p:cNvPr>
            <p:cNvSpPr txBox="1"/>
            <p:nvPr/>
          </p:nvSpPr>
          <p:spPr>
            <a:xfrm>
              <a:off x="4379558" y="264799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953CB493-E18C-F584-994D-FE80C502C51A}"/>
                </a:ext>
              </a:extLst>
            </p:cNvPr>
            <p:cNvSpPr txBox="1"/>
            <p:nvPr/>
          </p:nvSpPr>
          <p:spPr>
            <a:xfrm>
              <a:off x="4379558" y="2761558"/>
              <a:ext cx="249646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DBB03A16-17A1-7EE5-A844-794E96529A77}"/>
                </a:ext>
              </a:extLst>
            </p:cNvPr>
            <p:cNvSpPr txBox="1"/>
            <p:nvPr/>
          </p:nvSpPr>
          <p:spPr>
            <a:xfrm>
              <a:off x="4379558" y="28789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32E218AB-2B5A-75C2-698E-B93D62D9A4B8}"/>
                </a:ext>
              </a:extLst>
            </p:cNvPr>
            <p:cNvSpPr txBox="1"/>
            <p:nvPr/>
          </p:nvSpPr>
          <p:spPr>
            <a:xfrm>
              <a:off x="4379558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588264F8-1199-CC3D-5F0E-ECA8547D4D03}"/>
                </a:ext>
              </a:extLst>
            </p:cNvPr>
            <p:cNvSpPr txBox="1"/>
            <p:nvPr/>
          </p:nvSpPr>
          <p:spPr>
            <a:xfrm>
              <a:off x="4379558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E19B7379-E7F8-892E-9BBE-926773D91B24}"/>
                </a:ext>
              </a:extLst>
            </p:cNvPr>
            <p:cNvSpPr txBox="1"/>
            <p:nvPr/>
          </p:nvSpPr>
          <p:spPr>
            <a:xfrm>
              <a:off x="4379558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8D2AEB23-2FD8-59F6-1DD4-CF3C3CFE59D4}"/>
                </a:ext>
              </a:extLst>
            </p:cNvPr>
            <p:cNvSpPr txBox="1"/>
            <p:nvPr/>
          </p:nvSpPr>
          <p:spPr>
            <a:xfrm>
              <a:off x="3977845" y="3538168"/>
              <a:ext cx="78529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=2267</a:t>
              </a: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31AFD17-B430-D15B-AC0E-26E2488D6D91}"/>
              </a:ext>
            </a:extLst>
          </p:cNvPr>
          <p:cNvGrpSpPr/>
          <p:nvPr/>
        </p:nvGrpSpPr>
        <p:grpSpPr>
          <a:xfrm>
            <a:off x="5931137" y="1078011"/>
            <a:ext cx="3242075" cy="2424178"/>
            <a:chOff x="6164285" y="1342768"/>
            <a:chExt cx="3259345" cy="2301043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72CEC97-E2C2-0556-5A17-37F0C8370695}"/>
                </a:ext>
              </a:extLst>
            </p:cNvPr>
            <p:cNvSpPr/>
            <p:nvPr/>
          </p:nvSpPr>
          <p:spPr>
            <a:xfrm>
              <a:off x="6299744" y="1342768"/>
              <a:ext cx="330200" cy="2078299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E459DAE0-5EFE-4DCE-82FF-139B51FE778C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F11949D3-8DAA-C6ED-D3AB-DACE265DEB29}"/>
                </a:ext>
              </a:extLst>
            </p:cNvPr>
            <p:cNvSpPr txBox="1"/>
            <p:nvPr/>
          </p:nvSpPr>
          <p:spPr>
            <a:xfrm>
              <a:off x="6565998" y="1927614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BE89DC4C-695B-AE90-6B5B-DC937ED19DCA}"/>
                </a:ext>
              </a:extLst>
            </p:cNvPr>
            <p:cNvSpPr txBox="1"/>
            <p:nvPr/>
          </p:nvSpPr>
          <p:spPr>
            <a:xfrm>
              <a:off x="6565998" y="205070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D69E0362-D499-00D0-A9F8-0620CA74B7D7}"/>
                </a:ext>
              </a:extLst>
            </p:cNvPr>
            <p:cNvSpPr txBox="1"/>
            <p:nvPr/>
          </p:nvSpPr>
          <p:spPr>
            <a:xfrm>
              <a:off x="6565998" y="217378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06B3BBF8-4D41-FC15-56CB-A4ECD139D193}"/>
                </a:ext>
              </a:extLst>
            </p:cNvPr>
            <p:cNvSpPr txBox="1"/>
            <p:nvPr/>
          </p:nvSpPr>
          <p:spPr>
            <a:xfrm>
              <a:off x="6565998" y="2296875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6F56FB55-655A-017F-7E22-6C137D8BDFD5}"/>
                </a:ext>
              </a:extLst>
            </p:cNvPr>
            <p:cNvSpPr txBox="1"/>
            <p:nvPr/>
          </p:nvSpPr>
          <p:spPr>
            <a:xfrm>
              <a:off x="6565998" y="240662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DB12C374-B92D-0F46-2097-8B018FC85B8A}"/>
                </a:ext>
              </a:extLst>
            </p:cNvPr>
            <p:cNvSpPr txBox="1"/>
            <p:nvPr/>
          </p:nvSpPr>
          <p:spPr>
            <a:xfrm>
              <a:off x="6565998" y="253161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270AFA8B-C23B-B283-5B24-B48A3C5106FA}"/>
                </a:ext>
              </a:extLst>
            </p:cNvPr>
            <p:cNvSpPr txBox="1"/>
            <p:nvPr/>
          </p:nvSpPr>
          <p:spPr>
            <a:xfrm>
              <a:off x="6565998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32753EDD-D6DD-4F7D-74A6-D5652A7DDE3E}"/>
                </a:ext>
              </a:extLst>
            </p:cNvPr>
            <p:cNvSpPr txBox="1"/>
            <p:nvPr/>
          </p:nvSpPr>
          <p:spPr>
            <a:xfrm>
              <a:off x="6565998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BF03B231-4730-0A5C-1BA1-31422AD3A656}"/>
                </a:ext>
              </a:extLst>
            </p:cNvPr>
            <p:cNvSpPr txBox="1"/>
            <p:nvPr/>
          </p:nvSpPr>
          <p:spPr>
            <a:xfrm>
              <a:off x="6565998" y="287802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1AB746D6-D784-0366-3E4E-B3C7F1768070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107A8EBF-C541-626B-B92C-8B074F0BEF56}"/>
                </a:ext>
              </a:extLst>
            </p:cNvPr>
            <p:cNvSpPr txBox="1"/>
            <p:nvPr/>
          </p:nvSpPr>
          <p:spPr>
            <a:xfrm>
              <a:off x="6565998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6B7BBE2D-AD7C-2833-6CB6-918F4E3DA6B0}"/>
                </a:ext>
              </a:extLst>
            </p:cNvPr>
            <p:cNvSpPr txBox="1"/>
            <p:nvPr/>
          </p:nvSpPr>
          <p:spPr>
            <a:xfrm>
              <a:off x="6565998" y="323204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7C4DA6EC-49C2-ECD8-70DD-5E70968E2BE5}"/>
                </a:ext>
              </a:extLst>
            </p:cNvPr>
            <p:cNvSpPr txBox="1"/>
            <p:nvPr/>
          </p:nvSpPr>
          <p:spPr>
            <a:xfrm>
              <a:off x="6164285" y="3427579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=2011</a:t>
              </a: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EF25F63-C3A2-4B06-D9E2-FA9F7DEA6B1E}"/>
                </a:ext>
              </a:extLst>
            </p:cNvPr>
            <p:cNvSpPr/>
            <p:nvPr/>
          </p:nvSpPr>
          <p:spPr>
            <a:xfrm>
              <a:off x="7103169" y="1343678"/>
              <a:ext cx="330200" cy="20782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D98A1E3C-69A1-4F7C-02FD-B9ED2CE5FB47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93374CC5-5BA4-C324-2A4A-178223D68904}"/>
                </a:ext>
              </a:extLst>
            </p:cNvPr>
            <p:cNvSpPr txBox="1"/>
            <p:nvPr/>
          </p:nvSpPr>
          <p:spPr>
            <a:xfrm>
              <a:off x="736942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5134C8B7-C549-19BC-68A4-B1FD88A6DBD4}"/>
                </a:ext>
              </a:extLst>
            </p:cNvPr>
            <p:cNvSpPr txBox="1"/>
            <p:nvPr/>
          </p:nvSpPr>
          <p:spPr>
            <a:xfrm>
              <a:off x="736942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E9F3AAF4-C4C5-4AA1-5093-88D95658BD54}"/>
                </a:ext>
              </a:extLst>
            </p:cNvPr>
            <p:cNvSpPr txBox="1"/>
            <p:nvPr/>
          </p:nvSpPr>
          <p:spPr>
            <a:xfrm>
              <a:off x="736942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E8FE7EC7-E0D8-89DD-8E09-7324E604BA9E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0EF6E9D1-1A58-2BB0-EDD4-2DA702C96388}"/>
                </a:ext>
              </a:extLst>
            </p:cNvPr>
            <p:cNvSpPr txBox="1"/>
            <p:nvPr/>
          </p:nvSpPr>
          <p:spPr>
            <a:xfrm>
              <a:off x="7369423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A02DBD17-2AC5-E143-6E82-92A91B3D5A99}"/>
                </a:ext>
              </a:extLst>
            </p:cNvPr>
            <p:cNvSpPr txBox="1"/>
            <p:nvPr/>
          </p:nvSpPr>
          <p:spPr>
            <a:xfrm>
              <a:off x="7369423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754EE319-168A-D0B0-4DA2-E344E0C0F4AE}"/>
                </a:ext>
              </a:extLst>
            </p:cNvPr>
            <p:cNvSpPr txBox="1"/>
            <p:nvPr/>
          </p:nvSpPr>
          <p:spPr>
            <a:xfrm>
              <a:off x="7369423" y="264799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F6802C6A-DE50-DD38-4CBA-CBF3E4BEE362}"/>
                </a:ext>
              </a:extLst>
            </p:cNvPr>
            <p:cNvSpPr txBox="1"/>
            <p:nvPr/>
          </p:nvSpPr>
          <p:spPr>
            <a:xfrm>
              <a:off x="7369423" y="276155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8E82F095-871F-D2BB-EA01-659E7DE4B59A}"/>
                </a:ext>
              </a:extLst>
            </p:cNvPr>
            <p:cNvSpPr txBox="1"/>
            <p:nvPr/>
          </p:nvSpPr>
          <p:spPr>
            <a:xfrm>
              <a:off x="7369423" y="287893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6380F642-55A4-D2BE-A9DF-61A493A9F82E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36D80C25-6C94-5FFD-C212-8045D8BFB93C}"/>
                </a:ext>
              </a:extLst>
            </p:cNvPr>
            <p:cNvSpPr txBox="1"/>
            <p:nvPr/>
          </p:nvSpPr>
          <p:spPr>
            <a:xfrm>
              <a:off x="7369423" y="311938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6A93171-C47B-6DEA-6FDC-F03187CBAC74}"/>
                </a:ext>
              </a:extLst>
            </p:cNvPr>
            <p:cNvSpPr txBox="1"/>
            <p:nvPr/>
          </p:nvSpPr>
          <p:spPr>
            <a:xfrm>
              <a:off x="7369423" y="323295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5092AC3D-450E-FD3B-FF0B-308E7B4609E7}"/>
                </a:ext>
              </a:extLst>
            </p:cNvPr>
            <p:cNvSpPr txBox="1"/>
            <p:nvPr/>
          </p:nvSpPr>
          <p:spPr>
            <a:xfrm>
              <a:off x="6967710" y="3428494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=2179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B4E9008-0CED-AFFA-AC70-865F7003C0B2}"/>
                </a:ext>
              </a:extLst>
            </p:cNvPr>
            <p:cNvSpPr/>
            <p:nvPr/>
          </p:nvSpPr>
          <p:spPr>
            <a:xfrm>
              <a:off x="7929133" y="1342768"/>
              <a:ext cx="330200" cy="207829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2488DBD5-0594-9697-D00B-D96D7F8C2B11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BB19E6A1-BDBA-AEDA-0A4E-D786FD1DE92A}"/>
                </a:ext>
              </a:extLst>
            </p:cNvPr>
            <p:cNvSpPr txBox="1"/>
            <p:nvPr/>
          </p:nvSpPr>
          <p:spPr>
            <a:xfrm>
              <a:off x="8195387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2FE1593F-FD00-F2DA-7942-77D8AE1D984D}"/>
                </a:ext>
              </a:extLst>
            </p:cNvPr>
            <p:cNvSpPr txBox="1"/>
            <p:nvPr/>
          </p:nvSpPr>
          <p:spPr>
            <a:xfrm>
              <a:off x="8195387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04AFF4B8-BB29-5DE2-4C6C-164AD3E2E938}"/>
                </a:ext>
              </a:extLst>
            </p:cNvPr>
            <p:cNvSpPr txBox="1"/>
            <p:nvPr/>
          </p:nvSpPr>
          <p:spPr>
            <a:xfrm>
              <a:off x="8195387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5BEC59CD-8AFD-E20A-5462-F59C0EBCC146}"/>
                </a:ext>
              </a:extLst>
            </p:cNvPr>
            <p:cNvSpPr txBox="1"/>
            <p:nvPr/>
          </p:nvSpPr>
          <p:spPr>
            <a:xfrm>
              <a:off x="8195387" y="229687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600B809E-25FC-5E37-7F23-D5B094E00142}"/>
                </a:ext>
              </a:extLst>
            </p:cNvPr>
            <p:cNvSpPr txBox="1"/>
            <p:nvPr/>
          </p:nvSpPr>
          <p:spPr>
            <a:xfrm>
              <a:off x="8195387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212C400-9BB0-3A7C-9DA0-473D6A5363F6}"/>
                </a:ext>
              </a:extLst>
            </p:cNvPr>
            <p:cNvSpPr txBox="1"/>
            <p:nvPr/>
          </p:nvSpPr>
          <p:spPr>
            <a:xfrm>
              <a:off x="8195387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A2ABAB6D-2233-2CF6-A2CA-2DF81BF50F8C}"/>
                </a:ext>
              </a:extLst>
            </p:cNvPr>
            <p:cNvSpPr txBox="1"/>
            <p:nvPr/>
          </p:nvSpPr>
          <p:spPr>
            <a:xfrm>
              <a:off x="8195387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3AE04D3F-EB24-90BA-9037-470BB7DC510C}"/>
                </a:ext>
              </a:extLst>
            </p:cNvPr>
            <p:cNvSpPr txBox="1"/>
            <p:nvPr/>
          </p:nvSpPr>
          <p:spPr>
            <a:xfrm>
              <a:off x="8195387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B0395F85-E873-7B72-5D82-897D1EA9184E}"/>
                </a:ext>
              </a:extLst>
            </p:cNvPr>
            <p:cNvSpPr txBox="1"/>
            <p:nvPr/>
          </p:nvSpPr>
          <p:spPr>
            <a:xfrm>
              <a:off x="8195387" y="287802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5E7D2E9E-ACAF-72AF-5B43-C932456AF49F}"/>
                </a:ext>
              </a:extLst>
            </p:cNvPr>
            <p:cNvSpPr txBox="1"/>
            <p:nvPr/>
          </p:nvSpPr>
          <p:spPr>
            <a:xfrm>
              <a:off x="8195387" y="300110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1F5AE9BD-CF54-AB66-B181-A9B08187FE75}"/>
                </a:ext>
              </a:extLst>
            </p:cNvPr>
            <p:cNvSpPr txBox="1"/>
            <p:nvPr/>
          </p:nvSpPr>
          <p:spPr>
            <a:xfrm>
              <a:off x="8195387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CE1C5B81-90C0-BE6D-3E33-340E244152A5}"/>
                </a:ext>
              </a:extLst>
            </p:cNvPr>
            <p:cNvSpPr txBox="1"/>
            <p:nvPr/>
          </p:nvSpPr>
          <p:spPr>
            <a:xfrm>
              <a:off x="8195387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2D5118C1-EA79-E2EA-50E3-26547670D24E}"/>
                </a:ext>
              </a:extLst>
            </p:cNvPr>
            <p:cNvSpPr txBox="1"/>
            <p:nvPr/>
          </p:nvSpPr>
          <p:spPr>
            <a:xfrm>
              <a:off x="7793674" y="3427584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=2270</a:t>
              </a: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7D23FA82-297D-636D-50CE-175A8DDFDCA7}"/>
                </a:ext>
              </a:extLst>
            </p:cNvPr>
            <p:cNvSpPr/>
            <p:nvPr/>
          </p:nvSpPr>
          <p:spPr>
            <a:xfrm>
              <a:off x="8741728" y="1342768"/>
              <a:ext cx="330200" cy="20782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DD98EB46-A555-0A53-4C55-22C3AEA1F437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9EBC97F7-9789-F176-EF99-EB022BD46937}"/>
                </a:ext>
              </a:extLst>
            </p:cNvPr>
            <p:cNvSpPr txBox="1"/>
            <p:nvPr/>
          </p:nvSpPr>
          <p:spPr>
            <a:xfrm>
              <a:off x="9007982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F1B7EBE2-C641-0822-25E9-5E6E52C6F48E}"/>
                </a:ext>
              </a:extLst>
            </p:cNvPr>
            <p:cNvSpPr txBox="1"/>
            <p:nvPr/>
          </p:nvSpPr>
          <p:spPr>
            <a:xfrm>
              <a:off x="9007982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58BD5A67-094A-8BB4-6B07-37F843247AC6}"/>
                </a:ext>
              </a:extLst>
            </p:cNvPr>
            <p:cNvSpPr txBox="1"/>
            <p:nvPr/>
          </p:nvSpPr>
          <p:spPr>
            <a:xfrm>
              <a:off x="9007982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D5CC41F9-CF55-DC92-94A3-798E23EFF536}"/>
                </a:ext>
              </a:extLst>
            </p:cNvPr>
            <p:cNvSpPr txBox="1"/>
            <p:nvPr/>
          </p:nvSpPr>
          <p:spPr>
            <a:xfrm>
              <a:off x="9007982" y="2296875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BE4FEA03-9437-2113-BDB9-8FE469D94DDF}"/>
                </a:ext>
              </a:extLst>
            </p:cNvPr>
            <p:cNvSpPr txBox="1"/>
            <p:nvPr/>
          </p:nvSpPr>
          <p:spPr>
            <a:xfrm>
              <a:off x="9007982" y="240662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FC55A5FE-2683-E642-983A-BBE99D5A5ABE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F10DD521-BA6D-71B6-842F-E8AE815227D6}"/>
                </a:ext>
              </a:extLst>
            </p:cNvPr>
            <p:cNvSpPr txBox="1"/>
            <p:nvPr/>
          </p:nvSpPr>
          <p:spPr>
            <a:xfrm>
              <a:off x="9007982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616FDC4F-4AE5-8010-F11F-CEF07B9F33ED}"/>
                </a:ext>
              </a:extLst>
            </p:cNvPr>
            <p:cNvSpPr txBox="1"/>
            <p:nvPr/>
          </p:nvSpPr>
          <p:spPr>
            <a:xfrm>
              <a:off x="9007982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793F670F-4B54-6CF4-9F0C-AEA0F9AD0BE4}"/>
                </a:ext>
              </a:extLst>
            </p:cNvPr>
            <p:cNvSpPr txBox="1"/>
            <p:nvPr/>
          </p:nvSpPr>
          <p:spPr>
            <a:xfrm>
              <a:off x="9007982" y="287802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5B4D043B-2E68-27EE-F733-548564590E64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869AD8D8-C932-C981-CC81-565EA3AEB69E}"/>
                </a:ext>
              </a:extLst>
            </p:cNvPr>
            <p:cNvSpPr txBox="1"/>
            <p:nvPr/>
          </p:nvSpPr>
          <p:spPr>
            <a:xfrm>
              <a:off x="9007982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8548548E-3CA8-7309-A828-CFA5AE1C58E1}"/>
                </a:ext>
              </a:extLst>
            </p:cNvPr>
            <p:cNvSpPr txBox="1"/>
            <p:nvPr/>
          </p:nvSpPr>
          <p:spPr>
            <a:xfrm>
              <a:off x="9007982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7B2C738D-CCB1-BC71-C56A-D1F740215DCE}"/>
                </a:ext>
              </a:extLst>
            </p:cNvPr>
            <p:cNvSpPr txBox="1"/>
            <p:nvPr/>
          </p:nvSpPr>
          <p:spPr>
            <a:xfrm>
              <a:off x="8606269" y="3427584"/>
              <a:ext cx="81736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=2370</a:t>
              </a: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1C609B09-9BDC-4E2C-8073-92B64E1F3C9E}"/>
              </a:ext>
            </a:extLst>
          </p:cNvPr>
          <p:cNvGrpSpPr/>
          <p:nvPr/>
        </p:nvGrpSpPr>
        <p:grpSpPr>
          <a:xfrm>
            <a:off x="1323347" y="3801444"/>
            <a:ext cx="3224018" cy="2501548"/>
            <a:chOff x="6164285" y="1320270"/>
            <a:chExt cx="3262231" cy="2443361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366E54ED-7DA2-64D9-8727-50ED659C736B}"/>
                </a:ext>
              </a:extLst>
            </p:cNvPr>
            <p:cNvSpPr/>
            <p:nvPr/>
          </p:nvSpPr>
          <p:spPr>
            <a:xfrm>
              <a:off x="6299744" y="1320270"/>
              <a:ext cx="330200" cy="2177184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42499205-73F9-2470-A43D-334EDC57E4EA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2" name="文字方塊 241">
              <a:extLst>
                <a:ext uri="{FF2B5EF4-FFF2-40B4-BE49-F238E27FC236}">
                  <a16:creationId xmlns:a16="http://schemas.microsoft.com/office/drawing/2014/main" id="{59B0416C-968D-1AF5-7F6A-F52F2F7E3B63}"/>
                </a:ext>
              </a:extLst>
            </p:cNvPr>
            <p:cNvSpPr txBox="1"/>
            <p:nvPr/>
          </p:nvSpPr>
          <p:spPr>
            <a:xfrm>
              <a:off x="6565998" y="1927614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5140F645-BC8D-BA52-4C64-835E4A6BF1F6}"/>
                </a:ext>
              </a:extLst>
            </p:cNvPr>
            <p:cNvSpPr txBox="1"/>
            <p:nvPr/>
          </p:nvSpPr>
          <p:spPr>
            <a:xfrm>
              <a:off x="6565998" y="205070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4" name="文字方塊 243">
              <a:extLst>
                <a:ext uri="{FF2B5EF4-FFF2-40B4-BE49-F238E27FC236}">
                  <a16:creationId xmlns:a16="http://schemas.microsoft.com/office/drawing/2014/main" id="{ABCD2CB7-82EC-7A28-A306-8F0FA9668082}"/>
                </a:ext>
              </a:extLst>
            </p:cNvPr>
            <p:cNvSpPr txBox="1"/>
            <p:nvPr/>
          </p:nvSpPr>
          <p:spPr>
            <a:xfrm>
              <a:off x="6565998" y="2173788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5" name="文字方塊 244">
              <a:extLst>
                <a:ext uri="{FF2B5EF4-FFF2-40B4-BE49-F238E27FC236}">
                  <a16:creationId xmlns:a16="http://schemas.microsoft.com/office/drawing/2014/main" id="{60E06124-CCCB-CD91-94CF-E72A7626401D}"/>
                </a:ext>
              </a:extLst>
            </p:cNvPr>
            <p:cNvSpPr txBox="1"/>
            <p:nvPr/>
          </p:nvSpPr>
          <p:spPr>
            <a:xfrm>
              <a:off x="6565998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AB621CC1-0DAA-B6D8-E34D-295006716E5E}"/>
                </a:ext>
              </a:extLst>
            </p:cNvPr>
            <p:cNvSpPr txBox="1"/>
            <p:nvPr/>
          </p:nvSpPr>
          <p:spPr>
            <a:xfrm>
              <a:off x="6565998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7" name="文字方塊 246">
              <a:extLst>
                <a:ext uri="{FF2B5EF4-FFF2-40B4-BE49-F238E27FC236}">
                  <a16:creationId xmlns:a16="http://schemas.microsoft.com/office/drawing/2014/main" id="{96727E89-15C7-4C5E-A213-9144EFFBA829}"/>
                </a:ext>
              </a:extLst>
            </p:cNvPr>
            <p:cNvSpPr txBox="1"/>
            <p:nvPr/>
          </p:nvSpPr>
          <p:spPr>
            <a:xfrm>
              <a:off x="6565998" y="253161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8" name="文字方塊 247">
              <a:extLst>
                <a:ext uri="{FF2B5EF4-FFF2-40B4-BE49-F238E27FC236}">
                  <a16:creationId xmlns:a16="http://schemas.microsoft.com/office/drawing/2014/main" id="{3A1D8311-C275-1A90-B01E-3A0D17BAB2B6}"/>
                </a:ext>
              </a:extLst>
            </p:cNvPr>
            <p:cNvSpPr txBox="1"/>
            <p:nvPr/>
          </p:nvSpPr>
          <p:spPr>
            <a:xfrm>
              <a:off x="6565998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9" name="文字方塊 248">
              <a:extLst>
                <a:ext uri="{FF2B5EF4-FFF2-40B4-BE49-F238E27FC236}">
                  <a16:creationId xmlns:a16="http://schemas.microsoft.com/office/drawing/2014/main" id="{43C15F91-7E9B-C43A-A253-9866D8AEAA29}"/>
                </a:ext>
              </a:extLst>
            </p:cNvPr>
            <p:cNvSpPr txBox="1"/>
            <p:nvPr/>
          </p:nvSpPr>
          <p:spPr>
            <a:xfrm>
              <a:off x="6565998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0" name="文字方塊 249">
              <a:extLst>
                <a:ext uri="{FF2B5EF4-FFF2-40B4-BE49-F238E27FC236}">
                  <a16:creationId xmlns:a16="http://schemas.microsoft.com/office/drawing/2014/main" id="{6313E0AF-447B-1C68-2DAE-2B22458DB3C7}"/>
                </a:ext>
              </a:extLst>
            </p:cNvPr>
            <p:cNvSpPr txBox="1"/>
            <p:nvPr/>
          </p:nvSpPr>
          <p:spPr>
            <a:xfrm>
              <a:off x="6565998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DE5E07EA-197C-CC61-828F-13FC95656857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F7EC27B1-1C6B-28E1-1EA6-54B5632B84EB}"/>
                </a:ext>
              </a:extLst>
            </p:cNvPr>
            <p:cNvSpPr txBox="1"/>
            <p:nvPr/>
          </p:nvSpPr>
          <p:spPr>
            <a:xfrm>
              <a:off x="6565998" y="31184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FA0270AD-BC52-950E-6E61-00C291F7973E}"/>
                </a:ext>
              </a:extLst>
            </p:cNvPr>
            <p:cNvSpPr txBox="1"/>
            <p:nvPr/>
          </p:nvSpPr>
          <p:spPr>
            <a:xfrm>
              <a:off x="6565998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09ABB729-BA83-A51F-4702-B75DF17F3B64}"/>
                </a:ext>
              </a:extLst>
            </p:cNvPr>
            <p:cNvSpPr txBox="1"/>
            <p:nvPr/>
          </p:nvSpPr>
          <p:spPr>
            <a:xfrm>
              <a:off x="6164285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=1889</a:t>
              </a:r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8A31EF25-4E98-ED79-1B14-9FC7B3E67D66}"/>
                </a:ext>
              </a:extLst>
            </p:cNvPr>
            <p:cNvSpPr/>
            <p:nvPr/>
          </p:nvSpPr>
          <p:spPr>
            <a:xfrm>
              <a:off x="7103169" y="1321180"/>
              <a:ext cx="330200" cy="217718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6" name="文字方塊 255">
              <a:extLst>
                <a:ext uri="{FF2B5EF4-FFF2-40B4-BE49-F238E27FC236}">
                  <a16:creationId xmlns:a16="http://schemas.microsoft.com/office/drawing/2014/main" id="{9CF4D874-A985-6DD5-8E9D-574107EBDBC0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7" name="文字方塊 256">
              <a:extLst>
                <a:ext uri="{FF2B5EF4-FFF2-40B4-BE49-F238E27FC236}">
                  <a16:creationId xmlns:a16="http://schemas.microsoft.com/office/drawing/2014/main" id="{4A878538-678E-AD63-47AF-370AD77C7019}"/>
                </a:ext>
              </a:extLst>
            </p:cNvPr>
            <p:cNvSpPr txBox="1"/>
            <p:nvPr/>
          </p:nvSpPr>
          <p:spPr>
            <a:xfrm>
              <a:off x="736942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58" name="文字方塊 257">
              <a:extLst>
                <a:ext uri="{FF2B5EF4-FFF2-40B4-BE49-F238E27FC236}">
                  <a16:creationId xmlns:a16="http://schemas.microsoft.com/office/drawing/2014/main" id="{A798873E-01A7-7B36-0CCE-135A0E0E89A1}"/>
                </a:ext>
              </a:extLst>
            </p:cNvPr>
            <p:cNvSpPr txBox="1"/>
            <p:nvPr/>
          </p:nvSpPr>
          <p:spPr>
            <a:xfrm>
              <a:off x="736942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9" name="文字方塊 258">
              <a:extLst>
                <a:ext uri="{FF2B5EF4-FFF2-40B4-BE49-F238E27FC236}">
                  <a16:creationId xmlns:a16="http://schemas.microsoft.com/office/drawing/2014/main" id="{1E6ACB38-E22A-5729-988A-6CA62F1D1061}"/>
                </a:ext>
              </a:extLst>
            </p:cNvPr>
            <p:cNvSpPr txBox="1"/>
            <p:nvPr/>
          </p:nvSpPr>
          <p:spPr>
            <a:xfrm>
              <a:off x="736942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B5F636DE-7DCF-DA8D-B51F-41AADAEA511E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1" name="文字方塊 260">
              <a:extLst>
                <a:ext uri="{FF2B5EF4-FFF2-40B4-BE49-F238E27FC236}">
                  <a16:creationId xmlns:a16="http://schemas.microsoft.com/office/drawing/2014/main" id="{77C3D9BF-BD0E-1558-2BF9-169FD58DE204}"/>
                </a:ext>
              </a:extLst>
            </p:cNvPr>
            <p:cNvSpPr txBox="1"/>
            <p:nvPr/>
          </p:nvSpPr>
          <p:spPr>
            <a:xfrm>
              <a:off x="7369423" y="2407537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2" name="文字方塊 261">
              <a:extLst>
                <a:ext uri="{FF2B5EF4-FFF2-40B4-BE49-F238E27FC236}">
                  <a16:creationId xmlns:a16="http://schemas.microsoft.com/office/drawing/2014/main" id="{764FF13B-BA44-225E-2263-F69F5EF1F96A}"/>
                </a:ext>
              </a:extLst>
            </p:cNvPr>
            <p:cNvSpPr txBox="1"/>
            <p:nvPr/>
          </p:nvSpPr>
          <p:spPr>
            <a:xfrm>
              <a:off x="7369423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8872698A-0B5F-C30F-E118-7EE1A25CDF2A}"/>
                </a:ext>
              </a:extLst>
            </p:cNvPr>
            <p:cNvSpPr txBox="1"/>
            <p:nvPr/>
          </p:nvSpPr>
          <p:spPr>
            <a:xfrm>
              <a:off x="7369423" y="264799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4" name="文字方塊 263">
              <a:extLst>
                <a:ext uri="{FF2B5EF4-FFF2-40B4-BE49-F238E27FC236}">
                  <a16:creationId xmlns:a16="http://schemas.microsoft.com/office/drawing/2014/main" id="{9819D862-902D-CD76-5EB2-2D964748AEFE}"/>
                </a:ext>
              </a:extLst>
            </p:cNvPr>
            <p:cNvSpPr txBox="1"/>
            <p:nvPr/>
          </p:nvSpPr>
          <p:spPr>
            <a:xfrm>
              <a:off x="736942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61BA78F7-7AB5-A7ED-A13E-3A187D9B084E}"/>
                </a:ext>
              </a:extLst>
            </p:cNvPr>
            <p:cNvSpPr txBox="1"/>
            <p:nvPr/>
          </p:nvSpPr>
          <p:spPr>
            <a:xfrm>
              <a:off x="7369423" y="287893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548BEF1F-DD39-40B1-7F66-BE530CC35E97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35ECD9D2-2188-5E07-0D91-DC90A2E3A6B8}"/>
                </a:ext>
              </a:extLst>
            </p:cNvPr>
            <p:cNvSpPr txBox="1"/>
            <p:nvPr/>
          </p:nvSpPr>
          <p:spPr>
            <a:xfrm>
              <a:off x="736942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61BFADF1-7E87-5795-1CAA-228B1628241F}"/>
                </a:ext>
              </a:extLst>
            </p:cNvPr>
            <p:cNvSpPr txBox="1"/>
            <p:nvPr/>
          </p:nvSpPr>
          <p:spPr>
            <a:xfrm>
              <a:off x="7369423" y="323295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76E891D2-9268-BCD7-061D-33D31EF9B9B9}"/>
                </a:ext>
              </a:extLst>
            </p:cNvPr>
            <p:cNvSpPr txBox="1"/>
            <p:nvPr/>
          </p:nvSpPr>
          <p:spPr>
            <a:xfrm>
              <a:off x="6967710" y="353816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=2065</a:t>
              </a: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0A13EB28-1A3F-ED29-1574-C54C47A96A1A}"/>
                </a:ext>
              </a:extLst>
            </p:cNvPr>
            <p:cNvSpPr/>
            <p:nvPr/>
          </p:nvSpPr>
          <p:spPr>
            <a:xfrm>
              <a:off x="7929133" y="1320270"/>
              <a:ext cx="330200" cy="217718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5ECC1881-B5DA-50DF-EB07-408F3F8850D4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B00CDC4B-DA32-F830-5FB2-3218C9A35F91}"/>
                </a:ext>
              </a:extLst>
            </p:cNvPr>
            <p:cNvSpPr txBox="1"/>
            <p:nvPr/>
          </p:nvSpPr>
          <p:spPr>
            <a:xfrm>
              <a:off x="8195387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2EE77D6B-E185-1113-CFB6-5E7728C0BA91}"/>
                </a:ext>
              </a:extLst>
            </p:cNvPr>
            <p:cNvSpPr txBox="1"/>
            <p:nvPr/>
          </p:nvSpPr>
          <p:spPr>
            <a:xfrm>
              <a:off x="8195387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50242CE8-4635-1947-BB37-5D0D28696F92}"/>
                </a:ext>
              </a:extLst>
            </p:cNvPr>
            <p:cNvSpPr txBox="1"/>
            <p:nvPr/>
          </p:nvSpPr>
          <p:spPr>
            <a:xfrm>
              <a:off x="8195387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863CB519-4C54-9526-A7A5-B798254F22AC}"/>
                </a:ext>
              </a:extLst>
            </p:cNvPr>
            <p:cNvSpPr txBox="1"/>
            <p:nvPr/>
          </p:nvSpPr>
          <p:spPr>
            <a:xfrm>
              <a:off x="8195387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82332F2C-F28A-5375-2F81-7AE94E9EF1CF}"/>
                </a:ext>
              </a:extLst>
            </p:cNvPr>
            <p:cNvSpPr txBox="1"/>
            <p:nvPr/>
          </p:nvSpPr>
          <p:spPr>
            <a:xfrm>
              <a:off x="8195387" y="2406627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462BBF03-B09F-076D-3803-99D5C174B7EB}"/>
                </a:ext>
              </a:extLst>
            </p:cNvPr>
            <p:cNvSpPr txBox="1"/>
            <p:nvPr/>
          </p:nvSpPr>
          <p:spPr>
            <a:xfrm>
              <a:off x="8195387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22F1FF33-D1D6-BB4C-6114-6397C17B7E4D}"/>
                </a:ext>
              </a:extLst>
            </p:cNvPr>
            <p:cNvSpPr txBox="1"/>
            <p:nvPr/>
          </p:nvSpPr>
          <p:spPr>
            <a:xfrm>
              <a:off x="8195387" y="264708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9" name="文字方塊 278">
              <a:extLst>
                <a:ext uri="{FF2B5EF4-FFF2-40B4-BE49-F238E27FC236}">
                  <a16:creationId xmlns:a16="http://schemas.microsoft.com/office/drawing/2014/main" id="{E1BB5A40-1D53-2BDC-B019-64E9B346A299}"/>
                </a:ext>
              </a:extLst>
            </p:cNvPr>
            <p:cNvSpPr txBox="1"/>
            <p:nvPr/>
          </p:nvSpPr>
          <p:spPr>
            <a:xfrm>
              <a:off x="8195387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45249CAF-04E1-7513-3B29-6140B52ECA28}"/>
                </a:ext>
              </a:extLst>
            </p:cNvPr>
            <p:cNvSpPr txBox="1"/>
            <p:nvPr/>
          </p:nvSpPr>
          <p:spPr>
            <a:xfrm>
              <a:off x="8195387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1" name="文字方塊 280">
              <a:extLst>
                <a:ext uri="{FF2B5EF4-FFF2-40B4-BE49-F238E27FC236}">
                  <a16:creationId xmlns:a16="http://schemas.microsoft.com/office/drawing/2014/main" id="{1B3B0457-2FC9-8071-41B7-407B374B32AD}"/>
                </a:ext>
              </a:extLst>
            </p:cNvPr>
            <p:cNvSpPr txBox="1"/>
            <p:nvPr/>
          </p:nvSpPr>
          <p:spPr>
            <a:xfrm>
              <a:off x="8195387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1ADC0B35-CCFD-14F3-470B-39CA4616B811}"/>
                </a:ext>
              </a:extLst>
            </p:cNvPr>
            <p:cNvSpPr txBox="1"/>
            <p:nvPr/>
          </p:nvSpPr>
          <p:spPr>
            <a:xfrm>
              <a:off x="8195387" y="311847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3" name="文字方塊 282">
              <a:extLst>
                <a:ext uri="{FF2B5EF4-FFF2-40B4-BE49-F238E27FC236}">
                  <a16:creationId xmlns:a16="http://schemas.microsoft.com/office/drawing/2014/main" id="{D9F3C002-B7FC-C660-7253-563C445F8E5E}"/>
                </a:ext>
              </a:extLst>
            </p:cNvPr>
            <p:cNvSpPr txBox="1"/>
            <p:nvPr/>
          </p:nvSpPr>
          <p:spPr>
            <a:xfrm>
              <a:off x="8195387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F6B0AC7B-0DB1-E159-CBED-FC3E68BB71CE}"/>
                </a:ext>
              </a:extLst>
            </p:cNvPr>
            <p:cNvSpPr txBox="1"/>
            <p:nvPr/>
          </p:nvSpPr>
          <p:spPr>
            <a:xfrm>
              <a:off x="7793674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=2379</a:t>
              </a: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57AC6F04-756F-C8D6-4E00-7F82739EF601}"/>
                </a:ext>
              </a:extLst>
            </p:cNvPr>
            <p:cNvSpPr/>
            <p:nvPr/>
          </p:nvSpPr>
          <p:spPr>
            <a:xfrm>
              <a:off x="8741728" y="1320270"/>
              <a:ext cx="330200" cy="21771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6" name="文字方塊 285">
              <a:extLst>
                <a:ext uri="{FF2B5EF4-FFF2-40B4-BE49-F238E27FC236}">
                  <a16:creationId xmlns:a16="http://schemas.microsoft.com/office/drawing/2014/main" id="{693E3A58-5EDB-A00F-7834-120481B8B4BC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7" name="文字方塊 286">
              <a:extLst>
                <a:ext uri="{FF2B5EF4-FFF2-40B4-BE49-F238E27FC236}">
                  <a16:creationId xmlns:a16="http://schemas.microsoft.com/office/drawing/2014/main" id="{30EE4960-8F55-49F3-07C8-FBDD9EB00889}"/>
                </a:ext>
              </a:extLst>
            </p:cNvPr>
            <p:cNvSpPr txBox="1"/>
            <p:nvPr/>
          </p:nvSpPr>
          <p:spPr>
            <a:xfrm>
              <a:off x="9007982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DEB071D9-3EB9-27C6-7D21-228466E4AEA4}"/>
                </a:ext>
              </a:extLst>
            </p:cNvPr>
            <p:cNvSpPr txBox="1"/>
            <p:nvPr/>
          </p:nvSpPr>
          <p:spPr>
            <a:xfrm>
              <a:off x="9007982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9" name="文字方塊 288">
              <a:extLst>
                <a:ext uri="{FF2B5EF4-FFF2-40B4-BE49-F238E27FC236}">
                  <a16:creationId xmlns:a16="http://schemas.microsoft.com/office/drawing/2014/main" id="{72D66D47-87F0-9451-ABA2-801862A6F47E}"/>
                </a:ext>
              </a:extLst>
            </p:cNvPr>
            <p:cNvSpPr txBox="1"/>
            <p:nvPr/>
          </p:nvSpPr>
          <p:spPr>
            <a:xfrm>
              <a:off x="9007982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E194F449-A054-B7C5-1FDA-8CBB2A92621C}"/>
                </a:ext>
              </a:extLst>
            </p:cNvPr>
            <p:cNvSpPr txBox="1"/>
            <p:nvPr/>
          </p:nvSpPr>
          <p:spPr>
            <a:xfrm>
              <a:off x="9007982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1" name="文字方塊 290">
              <a:extLst>
                <a:ext uri="{FF2B5EF4-FFF2-40B4-BE49-F238E27FC236}">
                  <a16:creationId xmlns:a16="http://schemas.microsoft.com/office/drawing/2014/main" id="{5D2EABE2-CA3C-3A4F-6E6B-76727F420F3D}"/>
                </a:ext>
              </a:extLst>
            </p:cNvPr>
            <p:cNvSpPr txBox="1"/>
            <p:nvPr/>
          </p:nvSpPr>
          <p:spPr>
            <a:xfrm>
              <a:off x="9007982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2" name="文字方塊 291">
              <a:extLst>
                <a:ext uri="{FF2B5EF4-FFF2-40B4-BE49-F238E27FC236}">
                  <a16:creationId xmlns:a16="http://schemas.microsoft.com/office/drawing/2014/main" id="{26A45192-4AE7-E370-9ABE-4F3BF872DD85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3" name="文字方塊 292">
              <a:extLst>
                <a:ext uri="{FF2B5EF4-FFF2-40B4-BE49-F238E27FC236}">
                  <a16:creationId xmlns:a16="http://schemas.microsoft.com/office/drawing/2014/main" id="{E32B6CF9-BE11-4CE2-414D-EA8CFE757701}"/>
                </a:ext>
              </a:extLst>
            </p:cNvPr>
            <p:cNvSpPr txBox="1"/>
            <p:nvPr/>
          </p:nvSpPr>
          <p:spPr>
            <a:xfrm>
              <a:off x="9007982" y="264708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4" name="文字方塊 293">
              <a:extLst>
                <a:ext uri="{FF2B5EF4-FFF2-40B4-BE49-F238E27FC236}">
                  <a16:creationId xmlns:a16="http://schemas.microsoft.com/office/drawing/2014/main" id="{88752756-6AF5-E7B2-F22F-A5CAF05207D3}"/>
                </a:ext>
              </a:extLst>
            </p:cNvPr>
            <p:cNvSpPr txBox="1"/>
            <p:nvPr/>
          </p:nvSpPr>
          <p:spPr>
            <a:xfrm>
              <a:off x="9007982" y="2760648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5" name="文字方塊 294">
              <a:extLst>
                <a:ext uri="{FF2B5EF4-FFF2-40B4-BE49-F238E27FC236}">
                  <a16:creationId xmlns:a16="http://schemas.microsoft.com/office/drawing/2014/main" id="{EB7F14FB-B220-F27D-7526-CFCA66A2BBF6}"/>
                </a:ext>
              </a:extLst>
            </p:cNvPr>
            <p:cNvSpPr txBox="1"/>
            <p:nvPr/>
          </p:nvSpPr>
          <p:spPr>
            <a:xfrm>
              <a:off x="9007982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6" name="文字方塊 295">
              <a:extLst>
                <a:ext uri="{FF2B5EF4-FFF2-40B4-BE49-F238E27FC236}">
                  <a16:creationId xmlns:a16="http://schemas.microsoft.com/office/drawing/2014/main" id="{AE2E9DF8-5560-EBA5-8521-715287ABF7AA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7" name="文字方塊 296">
              <a:extLst>
                <a:ext uri="{FF2B5EF4-FFF2-40B4-BE49-F238E27FC236}">
                  <a16:creationId xmlns:a16="http://schemas.microsoft.com/office/drawing/2014/main" id="{BA6F803D-BBDB-9CA8-885C-DD39D78FE394}"/>
                </a:ext>
              </a:extLst>
            </p:cNvPr>
            <p:cNvSpPr txBox="1"/>
            <p:nvPr/>
          </p:nvSpPr>
          <p:spPr>
            <a:xfrm>
              <a:off x="9007982" y="311847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8" name="文字方塊 297">
              <a:extLst>
                <a:ext uri="{FF2B5EF4-FFF2-40B4-BE49-F238E27FC236}">
                  <a16:creationId xmlns:a16="http://schemas.microsoft.com/office/drawing/2014/main" id="{35A162AB-EC15-2E63-5994-8B1170CD3775}"/>
                </a:ext>
              </a:extLst>
            </p:cNvPr>
            <p:cNvSpPr txBox="1"/>
            <p:nvPr/>
          </p:nvSpPr>
          <p:spPr>
            <a:xfrm>
              <a:off x="9007982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9" name="文字方塊 298">
              <a:extLst>
                <a:ext uri="{FF2B5EF4-FFF2-40B4-BE49-F238E27FC236}">
                  <a16:creationId xmlns:a16="http://schemas.microsoft.com/office/drawing/2014/main" id="{725BE1B4-7D85-13DE-0CC8-CC8F2F4098FC}"/>
                </a:ext>
              </a:extLst>
            </p:cNvPr>
            <p:cNvSpPr txBox="1"/>
            <p:nvPr/>
          </p:nvSpPr>
          <p:spPr>
            <a:xfrm>
              <a:off x="8606269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=2499</a:t>
              </a:r>
            </a:p>
          </p:txBody>
        </p:sp>
      </p:grpSp>
      <p:grpSp>
        <p:nvGrpSpPr>
          <p:cNvPr id="300" name="群組 299">
            <a:extLst>
              <a:ext uri="{FF2B5EF4-FFF2-40B4-BE49-F238E27FC236}">
                <a16:creationId xmlns:a16="http://schemas.microsoft.com/office/drawing/2014/main" id="{B8409176-2513-56BD-F9CB-8238947BA756}"/>
              </a:ext>
            </a:extLst>
          </p:cNvPr>
          <p:cNvGrpSpPr/>
          <p:nvPr/>
        </p:nvGrpSpPr>
        <p:grpSpPr>
          <a:xfrm>
            <a:off x="5962371" y="3777060"/>
            <a:ext cx="3223034" cy="2490973"/>
            <a:chOff x="6164285" y="1320270"/>
            <a:chExt cx="3269520" cy="2386484"/>
          </a:xfrm>
        </p:grpSpPr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DF606E7F-8C32-3EB9-9869-F0176D21EE9F}"/>
                </a:ext>
              </a:extLst>
            </p:cNvPr>
            <p:cNvSpPr/>
            <p:nvPr/>
          </p:nvSpPr>
          <p:spPr>
            <a:xfrm>
              <a:off x="6299744" y="1320270"/>
              <a:ext cx="330200" cy="2143024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84C491C1-41D9-DA77-820A-7FA954D82C34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3" name="文字方塊 302">
              <a:extLst>
                <a:ext uri="{FF2B5EF4-FFF2-40B4-BE49-F238E27FC236}">
                  <a16:creationId xmlns:a16="http://schemas.microsoft.com/office/drawing/2014/main" id="{3F4E2340-323A-2290-2711-93D929D74A54}"/>
                </a:ext>
              </a:extLst>
            </p:cNvPr>
            <p:cNvSpPr txBox="1"/>
            <p:nvPr/>
          </p:nvSpPr>
          <p:spPr>
            <a:xfrm>
              <a:off x="6565998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A07C4CC-14B5-97D8-4493-56CB1428B06A}"/>
                </a:ext>
              </a:extLst>
            </p:cNvPr>
            <p:cNvSpPr txBox="1"/>
            <p:nvPr/>
          </p:nvSpPr>
          <p:spPr>
            <a:xfrm>
              <a:off x="6565998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10641408-A6CA-5273-89BE-BF432DBCCB2F}"/>
                </a:ext>
              </a:extLst>
            </p:cNvPr>
            <p:cNvSpPr txBox="1"/>
            <p:nvPr/>
          </p:nvSpPr>
          <p:spPr>
            <a:xfrm>
              <a:off x="6565998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6" name="文字方塊 305">
              <a:extLst>
                <a:ext uri="{FF2B5EF4-FFF2-40B4-BE49-F238E27FC236}">
                  <a16:creationId xmlns:a16="http://schemas.microsoft.com/office/drawing/2014/main" id="{A44074FC-4424-4744-F8EA-632D7FFB91F5}"/>
                </a:ext>
              </a:extLst>
            </p:cNvPr>
            <p:cNvSpPr txBox="1"/>
            <p:nvPr/>
          </p:nvSpPr>
          <p:spPr>
            <a:xfrm>
              <a:off x="6565998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95EBC309-EA29-9524-00C0-519B4D160896}"/>
                </a:ext>
              </a:extLst>
            </p:cNvPr>
            <p:cNvSpPr txBox="1"/>
            <p:nvPr/>
          </p:nvSpPr>
          <p:spPr>
            <a:xfrm>
              <a:off x="6565998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9FF8307D-265B-0A69-5830-757CA8452C0B}"/>
                </a:ext>
              </a:extLst>
            </p:cNvPr>
            <p:cNvSpPr txBox="1"/>
            <p:nvPr/>
          </p:nvSpPr>
          <p:spPr>
            <a:xfrm>
              <a:off x="6565998" y="253161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19C4FF00-B4E6-213B-3D56-3F42D3584647}"/>
                </a:ext>
              </a:extLst>
            </p:cNvPr>
            <p:cNvSpPr txBox="1"/>
            <p:nvPr/>
          </p:nvSpPr>
          <p:spPr>
            <a:xfrm>
              <a:off x="6565998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885B36F4-3CEF-0166-0DD9-FC7E508061E3}"/>
                </a:ext>
              </a:extLst>
            </p:cNvPr>
            <p:cNvSpPr txBox="1"/>
            <p:nvPr/>
          </p:nvSpPr>
          <p:spPr>
            <a:xfrm>
              <a:off x="6565998" y="276064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368DC068-8B52-A0E2-ED8D-ADF9DB07EB3E}"/>
                </a:ext>
              </a:extLst>
            </p:cNvPr>
            <p:cNvSpPr txBox="1"/>
            <p:nvPr/>
          </p:nvSpPr>
          <p:spPr>
            <a:xfrm>
              <a:off x="6565998" y="287802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2" name="文字方塊 311">
              <a:extLst>
                <a:ext uri="{FF2B5EF4-FFF2-40B4-BE49-F238E27FC236}">
                  <a16:creationId xmlns:a16="http://schemas.microsoft.com/office/drawing/2014/main" id="{62B4FB44-B50B-C515-A864-F611822492DE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3" name="文字方塊 312">
              <a:extLst>
                <a:ext uri="{FF2B5EF4-FFF2-40B4-BE49-F238E27FC236}">
                  <a16:creationId xmlns:a16="http://schemas.microsoft.com/office/drawing/2014/main" id="{42C23FEE-FF0C-6F76-A03A-F3D3A6B1771C}"/>
                </a:ext>
              </a:extLst>
            </p:cNvPr>
            <p:cNvSpPr txBox="1"/>
            <p:nvPr/>
          </p:nvSpPr>
          <p:spPr>
            <a:xfrm>
              <a:off x="6565998" y="311847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4" name="文字方塊 313">
              <a:extLst>
                <a:ext uri="{FF2B5EF4-FFF2-40B4-BE49-F238E27FC236}">
                  <a16:creationId xmlns:a16="http://schemas.microsoft.com/office/drawing/2014/main" id="{0D629E5B-FB5B-60D9-84AA-EB909F0C37AF}"/>
                </a:ext>
              </a:extLst>
            </p:cNvPr>
            <p:cNvSpPr txBox="1"/>
            <p:nvPr/>
          </p:nvSpPr>
          <p:spPr>
            <a:xfrm>
              <a:off x="6565998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5" name="文字方塊 314">
              <a:extLst>
                <a:ext uri="{FF2B5EF4-FFF2-40B4-BE49-F238E27FC236}">
                  <a16:creationId xmlns:a16="http://schemas.microsoft.com/office/drawing/2014/main" id="{A6C65227-083C-1053-6839-DB87096E3C08}"/>
                </a:ext>
              </a:extLst>
            </p:cNvPr>
            <p:cNvSpPr txBox="1"/>
            <p:nvPr/>
          </p:nvSpPr>
          <p:spPr>
            <a:xfrm>
              <a:off x="6164285" y="3484692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=1402</a:t>
              </a: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2AF3CA34-97C5-990D-A687-3AD813C71FD2}"/>
                </a:ext>
              </a:extLst>
            </p:cNvPr>
            <p:cNvSpPr/>
            <p:nvPr/>
          </p:nvSpPr>
          <p:spPr>
            <a:xfrm>
              <a:off x="7103169" y="1321180"/>
              <a:ext cx="330200" cy="2143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7" name="文字方塊 316">
              <a:extLst>
                <a:ext uri="{FF2B5EF4-FFF2-40B4-BE49-F238E27FC236}">
                  <a16:creationId xmlns:a16="http://schemas.microsoft.com/office/drawing/2014/main" id="{564BC8CB-7085-A9E5-B909-9D15DD6E7DBF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8" name="文字方塊 317">
              <a:extLst>
                <a:ext uri="{FF2B5EF4-FFF2-40B4-BE49-F238E27FC236}">
                  <a16:creationId xmlns:a16="http://schemas.microsoft.com/office/drawing/2014/main" id="{014AE41E-11BD-23B3-DDC7-A903A7A53C48}"/>
                </a:ext>
              </a:extLst>
            </p:cNvPr>
            <p:cNvSpPr txBox="1"/>
            <p:nvPr/>
          </p:nvSpPr>
          <p:spPr>
            <a:xfrm>
              <a:off x="7369423" y="192852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9" name="文字方塊 318">
              <a:extLst>
                <a:ext uri="{FF2B5EF4-FFF2-40B4-BE49-F238E27FC236}">
                  <a16:creationId xmlns:a16="http://schemas.microsoft.com/office/drawing/2014/main" id="{2C8BB18C-750A-A6DA-103E-5842810C4FE5}"/>
                </a:ext>
              </a:extLst>
            </p:cNvPr>
            <p:cNvSpPr txBox="1"/>
            <p:nvPr/>
          </p:nvSpPr>
          <p:spPr>
            <a:xfrm>
              <a:off x="7369423" y="205161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0" name="文字方塊 319">
              <a:extLst>
                <a:ext uri="{FF2B5EF4-FFF2-40B4-BE49-F238E27FC236}">
                  <a16:creationId xmlns:a16="http://schemas.microsoft.com/office/drawing/2014/main" id="{7AE15839-0A91-F7EE-8A69-7FA9C9F28122}"/>
                </a:ext>
              </a:extLst>
            </p:cNvPr>
            <p:cNvSpPr txBox="1"/>
            <p:nvPr/>
          </p:nvSpPr>
          <p:spPr>
            <a:xfrm>
              <a:off x="7369423" y="217469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1" name="文字方塊 320">
              <a:extLst>
                <a:ext uri="{FF2B5EF4-FFF2-40B4-BE49-F238E27FC236}">
                  <a16:creationId xmlns:a16="http://schemas.microsoft.com/office/drawing/2014/main" id="{3D3F05A8-1919-3275-030D-82E8AE008A7E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2" name="文字方塊 321">
              <a:extLst>
                <a:ext uri="{FF2B5EF4-FFF2-40B4-BE49-F238E27FC236}">
                  <a16:creationId xmlns:a16="http://schemas.microsoft.com/office/drawing/2014/main" id="{0FC207FD-3B38-3F96-35A6-392C97D0D4CD}"/>
                </a:ext>
              </a:extLst>
            </p:cNvPr>
            <p:cNvSpPr txBox="1"/>
            <p:nvPr/>
          </p:nvSpPr>
          <p:spPr>
            <a:xfrm>
              <a:off x="7369423" y="2407537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3" name="文字方塊 322">
              <a:extLst>
                <a:ext uri="{FF2B5EF4-FFF2-40B4-BE49-F238E27FC236}">
                  <a16:creationId xmlns:a16="http://schemas.microsoft.com/office/drawing/2014/main" id="{9E05F7E0-856A-9AC2-2CF0-4AEC5F813A4D}"/>
                </a:ext>
              </a:extLst>
            </p:cNvPr>
            <p:cNvSpPr txBox="1"/>
            <p:nvPr/>
          </p:nvSpPr>
          <p:spPr>
            <a:xfrm>
              <a:off x="7369423" y="253252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4" name="文字方塊 323">
              <a:extLst>
                <a:ext uri="{FF2B5EF4-FFF2-40B4-BE49-F238E27FC236}">
                  <a16:creationId xmlns:a16="http://schemas.microsoft.com/office/drawing/2014/main" id="{083C012B-81E8-D61B-22EB-AEC638336D7A}"/>
                </a:ext>
              </a:extLst>
            </p:cNvPr>
            <p:cNvSpPr txBox="1"/>
            <p:nvPr/>
          </p:nvSpPr>
          <p:spPr>
            <a:xfrm>
              <a:off x="7369423" y="2647996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5" name="文字方塊 324">
              <a:extLst>
                <a:ext uri="{FF2B5EF4-FFF2-40B4-BE49-F238E27FC236}">
                  <a16:creationId xmlns:a16="http://schemas.microsoft.com/office/drawing/2014/main" id="{2EA09AAD-7863-182E-1E27-19ED9A24B616}"/>
                </a:ext>
              </a:extLst>
            </p:cNvPr>
            <p:cNvSpPr txBox="1"/>
            <p:nvPr/>
          </p:nvSpPr>
          <p:spPr>
            <a:xfrm>
              <a:off x="736942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6" name="文字方塊 325">
              <a:extLst>
                <a:ext uri="{FF2B5EF4-FFF2-40B4-BE49-F238E27FC236}">
                  <a16:creationId xmlns:a16="http://schemas.microsoft.com/office/drawing/2014/main" id="{64F9436F-35CF-0A4D-0C22-990E7C8495A1}"/>
                </a:ext>
              </a:extLst>
            </p:cNvPr>
            <p:cNvSpPr txBox="1"/>
            <p:nvPr/>
          </p:nvSpPr>
          <p:spPr>
            <a:xfrm>
              <a:off x="7369423" y="287893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7" name="文字方塊 326">
              <a:extLst>
                <a:ext uri="{FF2B5EF4-FFF2-40B4-BE49-F238E27FC236}">
                  <a16:creationId xmlns:a16="http://schemas.microsoft.com/office/drawing/2014/main" id="{1A0BFE3A-EDA2-491B-160E-5A63D5EE1119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8" name="文字方塊 327">
              <a:extLst>
                <a:ext uri="{FF2B5EF4-FFF2-40B4-BE49-F238E27FC236}">
                  <a16:creationId xmlns:a16="http://schemas.microsoft.com/office/drawing/2014/main" id="{7A918891-B49D-CEAD-A8A6-9DFF0D74DFA5}"/>
                </a:ext>
              </a:extLst>
            </p:cNvPr>
            <p:cNvSpPr txBox="1"/>
            <p:nvPr/>
          </p:nvSpPr>
          <p:spPr>
            <a:xfrm>
              <a:off x="736942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9" name="文字方塊 328">
              <a:extLst>
                <a:ext uri="{FF2B5EF4-FFF2-40B4-BE49-F238E27FC236}">
                  <a16:creationId xmlns:a16="http://schemas.microsoft.com/office/drawing/2014/main" id="{85035639-F85C-204A-F009-AFBFB6990B8C}"/>
                </a:ext>
              </a:extLst>
            </p:cNvPr>
            <p:cNvSpPr txBox="1"/>
            <p:nvPr/>
          </p:nvSpPr>
          <p:spPr>
            <a:xfrm>
              <a:off x="7369423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0" name="文字方塊 329">
              <a:extLst>
                <a:ext uri="{FF2B5EF4-FFF2-40B4-BE49-F238E27FC236}">
                  <a16:creationId xmlns:a16="http://schemas.microsoft.com/office/drawing/2014/main" id="{35DAB4E0-5A82-747A-440F-0EE8BB1E3640}"/>
                </a:ext>
              </a:extLst>
            </p:cNvPr>
            <p:cNvSpPr txBox="1"/>
            <p:nvPr/>
          </p:nvSpPr>
          <p:spPr>
            <a:xfrm>
              <a:off x="6967710" y="348560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=1616</a:t>
              </a: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52218004-7882-1555-2980-EA6B34DE10C8}"/>
                </a:ext>
              </a:extLst>
            </p:cNvPr>
            <p:cNvSpPr/>
            <p:nvPr/>
          </p:nvSpPr>
          <p:spPr>
            <a:xfrm>
              <a:off x="7929133" y="1320270"/>
              <a:ext cx="330200" cy="21430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2" name="文字方塊 331">
              <a:extLst>
                <a:ext uri="{FF2B5EF4-FFF2-40B4-BE49-F238E27FC236}">
                  <a16:creationId xmlns:a16="http://schemas.microsoft.com/office/drawing/2014/main" id="{BEDCBDBB-52AB-ADBF-E778-01FFD5C99CED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3" name="文字方塊 332">
              <a:extLst>
                <a:ext uri="{FF2B5EF4-FFF2-40B4-BE49-F238E27FC236}">
                  <a16:creationId xmlns:a16="http://schemas.microsoft.com/office/drawing/2014/main" id="{C2E52B20-E59C-2885-06F1-393E2B324DA1}"/>
                </a:ext>
              </a:extLst>
            </p:cNvPr>
            <p:cNvSpPr txBox="1"/>
            <p:nvPr/>
          </p:nvSpPr>
          <p:spPr>
            <a:xfrm>
              <a:off x="8195387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4" name="文字方塊 333">
              <a:extLst>
                <a:ext uri="{FF2B5EF4-FFF2-40B4-BE49-F238E27FC236}">
                  <a16:creationId xmlns:a16="http://schemas.microsoft.com/office/drawing/2014/main" id="{C608655A-94AC-340A-0642-E83222DD13EB}"/>
                </a:ext>
              </a:extLst>
            </p:cNvPr>
            <p:cNvSpPr txBox="1"/>
            <p:nvPr/>
          </p:nvSpPr>
          <p:spPr>
            <a:xfrm>
              <a:off x="8195387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5" name="文字方塊 334">
              <a:extLst>
                <a:ext uri="{FF2B5EF4-FFF2-40B4-BE49-F238E27FC236}">
                  <a16:creationId xmlns:a16="http://schemas.microsoft.com/office/drawing/2014/main" id="{088FFF50-8C7A-6E1B-2140-D3526896D20C}"/>
                </a:ext>
              </a:extLst>
            </p:cNvPr>
            <p:cNvSpPr txBox="1"/>
            <p:nvPr/>
          </p:nvSpPr>
          <p:spPr>
            <a:xfrm>
              <a:off x="8195387" y="217378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6" name="文字方塊 335">
              <a:extLst>
                <a:ext uri="{FF2B5EF4-FFF2-40B4-BE49-F238E27FC236}">
                  <a16:creationId xmlns:a16="http://schemas.microsoft.com/office/drawing/2014/main" id="{5D06543B-294D-ABA4-5E65-381577054321}"/>
                </a:ext>
              </a:extLst>
            </p:cNvPr>
            <p:cNvSpPr txBox="1"/>
            <p:nvPr/>
          </p:nvSpPr>
          <p:spPr>
            <a:xfrm>
              <a:off x="8195387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7" name="文字方塊 336">
              <a:extLst>
                <a:ext uri="{FF2B5EF4-FFF2-40B4-BE49-F238E27FC236}">
                  <a16:creationId xmlns:a16="http://schemas.microsoft.com/office/drawing/2014/main" id="{FA85DE5D-5863-B61F-08D5-2CAE937CE78C}"/>
                </a:ext>
              </a:extLst>
            </p:cNvPr>
            <p:cNvSpPr txBox="1"/>
            <p:nvPr/>
          </p:nvSpPr>
          <p:spPr>
            <a:xfrm>
              <a:off x="8195387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8" name="文字方塊 337">
              <a:extLst>
                <a:ext uri="{FF2B5EF4-FFF2-40B4-BE49-F238E27FC236}">
                  <a16:creationId xmlns:a16="http://schemas.microsoft.com/office/drawing/2014/main" id="{50EDD02F-DD32-CF8D-EFC3-63B814FEA1D7}"/>
                </a:ext>
              </a:extLst>
            </p:cNvPr>
            <p:cNvSpPr txBox="1"/>
            <p:nvPr/>
          </p:nvSpPr>
          <p:spPr>
            <a:xfrm>
              <a:off x="8195387" y="253161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4CEEF95B-A8F0-2705-30EE-868DB183C00A}"/>
                </a:ext>
              </a:extLst>
            </p:cNvPr>
            <p:cNvSpPr txBox="1"/>
            <p:nvPr/>
          </p:nvSpPr>
          <p:spPr>
            <a:xfrm>
              <a:off x="8195387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0" name="文字方塊 339">
              <a:extLst>
                <a:ext uri="{FF2B5EF4-FFF2-40B4-BE49-F238E27FC236}">
                  <a16:creationId xmlns:a16="http://schemas.microsoft.com/office/drawing/2014/main" id="{2F35D94F-1A24-13FE-3166-0D969C59317F}"/>
                </a:ext>
              </a:extLst>
            </p:cNvPr>
            <p:cNvSpPr txBox="1"/>
            <p:nvPr/>
          </p:nvSpPr>
          <p:spPr>
            <a:xfrm>
              <a:off x="8195387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1" name="文字方塊 340">
              <a:extLst>
                <a:ext uri="{FF2B5EF4-FFF2-40B4-BE49-F238E27FC236}">
                  <a16:creationId xmlns:a16="http://schemas.microsoft.com/office/drawing/2014/main" id="{FE07E873-F740-200D-7741-984D51E7EBD7}"/>
                </a:ext>
              </a:extLst>
            </p:cNvPr>
            <p:cNvSpPr txBox="1"/>
            <p:nvPr/>
          </p:nvSpPr>
          <p:spPr>
            <a:xfrm>
              <a:off x="8195387" y="287802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38FE5E55-6D2E-6390-79B7-54EADC00743E}"/>
                </a:ext>
              </a:extLst>
            </p:cNvPr>
            <p:cNvSpPr txBox="1"/>
            <p:nvPr/>
          </p:nvSpPr>
          <p:spPr>
            <a:xfrm>
              <a:off x="8195387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3" name="文字方塊 342">
              <a:extLst>
                <a:ext uri="{FF2B5EF4-FFF2-40B4-BE49-F238E27FC236}">
                  <a16:creationId xmlns:a16="http://schemas.microsoft.com/office/drawing/2014/main" id="{0A0ABC36-F676-9217-77D3-08C7F00D0BBB}"/>
                </a:ext>
              </a:extLst>
            </p:cNvPr>
            <p:cNvSpPr txBox="1"/>
            <p:nvPr/>
          </p:nvSpPr>
          <p:spPr>
            <a:xfrm>
              <a:off x="8195387" y="311847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68C78A03-1422-ACAB-8868-F57906134965}"/>
                </a:ext>
              </a:extLst>
            </p:cNvPr>
            <p:cNvSpPr txBox="1"/>
            <p:nvPr/>
          </p:nvSpPr>
          <p:spPr>
            <a:xfrm>
              <a:off x="8195387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E3FD8211-7B5C-AA5A-8703-59B0B87CABA9}"/>
                </a:ext>
              </a:extLst>
            </p:cNvPr>
            <p:cNvSpPr txBox="1"/>
            <p:nvPr/>
          </p:nvSpPr>
          <p:spPr>
            <a:xfrm>
              <a:off x="7793674" y="348469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=1962</a:t>
              </a:r>
            </a:p>
          </p:txBody>
        </p:sp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E87E1024-451C-0A45-A792-1190DB8F2ABB}"/>
                </a:ext>
              </a:extLst>
            </p:cNvPr>
            <p:cNvSpPr/>
            <p:nvPr/>
          </p:nvSpPr>
          <p:spPr>
            <a:xfrm>
              <a:off x="8741728" y="1320270"/>
              <a:ext cx="330200" cy="214302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8E22D4F4-FD78-AE15-C0F0-01C20E87F61B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1044D547-2515-8559-2CF9-3554CAD29BE1}"/>
                </a:ext>
              </a:extLst>
            </p:cNvPr>
            <p:cNvSpPr txBox="1"/>
            <p:nvPr/>
          </p:nvSpPr>
          <p:spPr>
            <a:xfrm>
              <a:off x="9007982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9" name="文字方塊 348">
              <a:extLst>
                <a:ext uri="{FF2B5EF4-FFF2-40B4-BE49-F238E27FC236}">
                  <a16:creationId xmlns:a16="http://schemas.microsoft.com/office/drawing/2014/main" id="{62481B2B-6507-559E-F848-AF201A4CD39B}"/>
                </a:ext>
              </a:extLst>
            </p:cNvPr>
            <p:cNvSpPr txBox="1"/>
            <p:nvPr/>
          </p:nvSpPr>
          <p:spPr>
            <a:xfrm>
              <a:off x="9007982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0" name="文字方塊 349">
              <a:extLst>
                <a:ext uri="{FF2B5EF4-FFF2-40B4-BE49-F238E27FC236}">
                  <a16:creationId xmlns:a16="http://schemas.microsoft.com/office/drawing/2014/main" id="{03B6752C-E936-CC17-AE28-C9297982146E}"/>
                </a:ext>
              </a:extLst>
            </p:cNvPr>
            <p:cNvSpPr txBox="1"/>
            <p:nvPr/>
          </p:nvSpPr>
          <p:spPr>
            <a:xfrm>
              <a:off x="9007982" y="217378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1" name="文字方塊 350">
              <a:extLst>
                <a:ext uri="{FF2B5EF4-FFF2-40B4-BE49-F238E27FC236}">
                  <a16:creationId xmlns:a16="http://schemas.microsoft.com/office/drawing/2014/main" id="{6B5DCD77-E133-B57A-8A4D-F99D5E501D46}"/>
                </a:ext>
              </a:extLst>
            </p:cNvPr>
            <p:cNvSpPr txBox="1"/>
            <p:nvPr/>
          </p:nvSpPr>
          <p:spPr>
            <a:xfrm>
              <a:off x="9007982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2" name="文字方塊 351">
              <a:extLst>
                <a:ext uri="{FF2B5EF4-FFF2-40B4-BE49-F238E27FC236}">
                  <a16:creationId xmlns:a16="http://schemas.microsoft.com/office/drawing/2014/main" id="{BDF37B0C-4657-C347-5A00-36AEE042D5F5}"/>
                </a:ext>
              </a:extLst>
            </p:cNvPr>
            <p:cNvSpPr txBox="1"/>
            <p:nvPr/>
          </p:nvSpPr>
          <p:spPr>
            <a:xfrm>
              <a:off x="9007982" y="2406627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3" name="文字方塊 352">
              <a:extLst>
                <a:ext uri="{FF2B5EF4-FFF2-40B4-BE49-F238E27FC236}">
                  <a16:creationId xmlns:a16="http://schemas.microsoft.com/office/drawing/2014/main" id="{F369144D-BA38-1E11-927B-374FEF6FBA8E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4" name="文字方塊 353">
              <a:extLst>
                <a:ext uri="{FF2B5EF4-FFF2-40B4-BE49-F238E27FC236}">
                  <a16:creationId xmlns:a16="http://schemas.microsoft.com/office/drawing/2014/main" id="{CC9AA9AD-AC89-6F62-DE1C-D5D69735242B}"/>
                </a:ext>
              </a:extLst>
            </p:cNvPr>
            <p:cNvSpPr txBox="1"/>
            <p:nvPr/>
          </p:nvSpPr>
          <p:spPr>
            <a:xfrm>
              <a:off x="9007982" y="2647086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5" name="文字方塊 354">
              <a:extLst>
                <a:ext uri="{FF2B5EF4-FFF2-40B4-BE49-F238E27FC236}">
                  <a16:creationId xmlns:a16="http://schemas.microsoft.com/office/drawing/2014/main" id="{4FD75E83-48B2-A7DB-7196-5865AD44E615}"/>
                </a:ext>
              </a:extLst>
            </p:cNvPr>
            <p:cNvSpPr txBox="1"/>
            <p:nvPr/>
          </p:nvSpPr>
          <p:spPr>
            <a:xfrm>
              <a:off x="9007982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6" name="文字方塊 355">
              <a:extLst>
                <a:ext uri="{FF2B5EF4-FFF2-40B4-BE49-F238E27FC236}">
                  <a16:creationId xmlns:a16="http://schemas.microsoft.com/office/drawing/2014/main" id="{D4F461B2-001C-620A-0503-DBFA4E004C8C}"/>
                </a:ext>
              </a:extLst>
            </p:cNvPr>
            <p:cNvSpPr txBox="1"/>
            <p:nvPr/>
          </p:nvSpPr>
          <p:spPr>
            <a:xfrm>
              <a:off x="9007982" y="287802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7" name="文字方塊 356">
              <a:extLst>
                <a:ext uri="{FF2B5EF4-FFF2-40B4-BE49-F238E27FC236}">
                  <a16:creationId xmlns:a16="http://schemas.microsoft.com/office/drawing/2014/main" id="{5731B02F-5B05-3747-89E0-F95EC62CB411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8" name="文字方塊 357">
              <a:extLst>
                <a:ext uri="{FF2B5EF4-FFF2-40B4-BE49-F238E27FC236}">
                  <a16:creationId xmlns:a16="http://schemas.microsoft.com/office/drawing/2014/main" id="{745BD69C-D84D-49BB-53C9-674D6DFF0DC9}"/>
                </a:ext>
              </a:extLst>
            </p:cNvPr>
            <p:cNvSpPr txBox="1"/>
            <p:nvPr/>
          </p:nvSpPr>
          <p:spPr>
            <a:xfrm>
              <a:off x="9007982" y="31184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9" name="文字方塊 358">
              <a:extLst>
                <a:ext uri="{FF2B5EF4-FFF2-40B4-BE49-F238E27FC236}">
                  <a16:creationId xmlns:a16="http://schemas.microsoft.com/office/drawing/2014/main" id="{AFAE5393-A986-E784-F571-53DD4A894365}"/>
                </a:ext>
              </a:extLst>
            </p:cNvPr>
            <p:cNvSpPr txBox="1"/>
            <p:nvPr/>
          </p:nvSpPr>
          <p:spPr>
            <a:xfrm>
              <a:off x="9007982" y="323204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60" name="文字方塊 359">
              <a:extLst>
                <a:ext uri="{FF2B5EF4-FFF2-40B4-BE49-F238E27FC236}">
                  <a16:creationId xmlns:a16="http://schemas.microsoft.com/office/drawing/2014/main" id="{7E2AFB13-99FE-2A5F-30F1-3C3E790F1EE8}"/>
                </a:ext>
              </a:extLst>
            </p:cNvPr>
            <p:cNvSpPr txBox="1"/>
            <p:nvPr/>
          </p:nvSpPr>
          <p:spPr>
            <a:xfrm>
              <a:off x="8606268" y="348469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=1873</a:t>
              </a:r>
            </a:p>
          </p:txBody>
        </p:sp>
      </p:grp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9D047874-AE79-13D3-36C9-662213D3D424}"/>
              </a:ext>
            </a:extLst>
          </p:cNvPr>
          <p:cNvSpPr txBox="1"/>
          <p:nvPr/>
        </p:nvSpPr>
        <p:spPr>
          <a:xfrm>
            <a:off x="4732205" y="3481475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O3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sp>
        <p:nvSpPr>
          <p:cNvPr id="362" name="文字方塊 361">
            <a:extLst>
              <a:ext uri="{FF2B5EF4-FFF2-40B4-BE49-F238E27FC236}">
                <a16:creationId xmlns:a16="http://schemas.microsoft.com/office/drawing/2014/main" id="{747614A2-7F3F-B97E-1B98-F49535535615}"/>
              </a:ext>
            </a:extLst>
          </p:cNvPr>
          <p:cNvSpPr txBox="1"/>
          <p:nvPr/>
        </p:nvSpPr>
        <p:spPr>
          <a:xfrm>
            <a:off x="94165" y="6194108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O2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BEFCC5E3-F2DC-C84E-BAF3-A9B894C76398}"/>
              </a:ext>
            </a:extLst>
          </p:cNvPr>
          <p:cNvSpPr txBox="1"/>
          <p:nvPr/>
        </p:nvSpPr>
        <p:spPr>
          <a:xfrm>
            <a:off x="4732205" y="6194107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O4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文字方塊 363">
                <a:extLst>
                  <a:ext uri="{FF2B5EF4-FFF2-40B4-BE49-F238E27FC236}">
                    <a16:creationId xmlns:a16="http://schemas.microsoft.com/office/drawing/2014/main" id="{D2DAE68F-F262-FFF0-1FD1-3A4868942579}"/>
                  </a:ext>
                </a:extLst>
              </p:cNvPr>
              <p:cNvSpPr txBox="1"/>
              <p:nvPr/>
            </p:nvSpPr>
            <p:spPr>
              <a:xfrm>
                <a:off x="9337675" y="1226766"/>
                <a:ext cx="2760161" cy="8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4" name="文字方塊 363">
                <a:extLst>
                  <a:ext uri="{FF2B5EF4-FFF2-40B4-BE49-F238E27FC236}">
                    <a16:creationId xmlns:a16="http://schemas.microsoft.com/office/drawing/2014/main" id="{C433C455-0CAC-3D1C-C834-B2D2243FB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5" y="1226766"/>
                <a:ext cx="2760161" cy="876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C0D3E2-CB1E-9477-A310-6242B6A6CD1F}"/>
                  </a:ext>
                </a:extLst>
              </p:cNvPr>
              <p:cNvSpPr txBox="1"/>
              <p:nvPr/>
            </p:nvSpPr>
            <p:spPr>
              <a:xfrm>
                <a:off x="9337675" y="2542722"/>
                <a:ext cx="2760161" cy="8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088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1889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2087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2065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011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1402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2179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1616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2267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1962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5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C0D3E2-CB1E-9477-A310-6242B6A6C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5" y="2542722"/>
                <a:ext cx="2760161" cy="850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64C7EEC-3836-B4A5-53D1-9A423F51A528}"/>
                  </a:ext>
                </a:extLst>
              </p:cNvPr>
              <p:cNvSpPr txBox="1"/>
              <p:nvPr/>
            </p:nvSpPr>
            <p:spPr>
              <a:xfrm>
                <a:off x="9337674" y="3827353"/>
                <a:ext cx="2760161" cy="8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088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1889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2087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2065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011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1402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2179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1616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2267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1962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5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64C7EEC-3836-B4A5-53D1-9A423F51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4" y="3827353"/>
                <a:ext cx="2760161" cy="850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891A40-4D90-8385-94A7-5EE21CEF0008}"/>
              </a:ext>
            </a:extLst>
          </p:cNvPr>
          <p:cNvSpPr txBox="1"/>
          <p:nvPr/>
        </p:nvSpPr>
        <p:spPr>
          <a:xfrm>
            <a:off x="9448068" y="2166342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▼"/>
            </a:pPr>
            <a:r>
              <a:rPr lang="zh-TW" altLang="en-US" sz="1400" dirty="0"/>
              <a:t>輸出理論值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5CE33D-F7B1-0ADF-30FC-6B0081BDFCC5}"/>
              </a:ext>
            </a:extLst>
          </p:cNvPr>
          <p:cNvSpPr txBox="1"/>
          <p:nvPr/>
        </p:nvSpPr>
        <p:spPr>
          <a:xfrm>
            <a:off x="9448068" y="3490373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▼"/>
            </a:pPr>
            <a:r>
              <a:rPr lang="zh-TW" altLang="en-US" sz="1400" dirty="0"/>
              <a:t>系統輸出值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8FB2A8-163A-8F3F-5A18-F3F8951ED6E3}"/>
              </a:ext>
            </a:extLst>
          </p:cNvPr>
          <p:cNvSpPr txBox="1"/>
          <p:nvPr/>
        </p:nvSpPr>
        <p:spPr>
          <a:xfrm>
            <a:off x="9402477" y="4885116"/>
            <a:ext cx="2630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由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HSPICE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模擬結果可見系統計算結果與理論計算值一致，本系統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正確。</a:t>
            </a:r>
            <a:endParaRPr lang="en-US" altLang="zh-TW" sz="20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1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8BD86920-15D3-4E74-853A-BF07F519DC8C}"/>
              </a:ext>
            </a:extLst>
          </p:cNvPr>
          <p:cNvSpPr/>
          <p:nvPr/>
        </p:nvSpPr>
        <p:spPr>
          <a:xfrm>
            <a:off x="9454524" y="5002503"/>
            <a:ext cx="1904356" cy="34894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B1319AD-A4D7-4ABF-AF09-862C6832778C}"/>
                  </a:ext>
                </a:extLst>
              </p:cNvPr>
              <p:cNvSpPr/>
              <p:nvPr/>
            </p:nvSpPr>
            <p:spPr>
              <a:xfrm>
                <a:off x="6309134" y="4856263"/>
                <a:ext cx="5882864" cy="6083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</a:rPr>
                            <m:t>𝐆𝐎𝐏𝐒</m:t>
                          </m:r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</a:rPr>
                            <m:t>𝐏𝐨𝐰𝐞𝐫</m:t>
                          </m:r>
                        </m:den>
                      </m:f>
                      <m:r>
                        <a:rPr lang="en-US" altLang="zh-TW" sz="16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𝟒𝟏𝟓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𝟗𝟒𝟓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zh-TW" sz="1600" b="1" i="0">
                          <a:latin typeface="Cambria Math" panose="02040503050406030204" pitchFamily="18" charset="0"/>
                        </a:rPr>
                        <m:t>𝐎𝐏𝐒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1600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B1319AD-A4D7-4ABF-AF09-862C68327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4" y="4856263"/>
                <a:ext cx="5882864" cy="6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FEC01D-2AF9-44A0-9406-AB2D31D36CA9}"/>
              </a:ext>
            </a:extLst>
          </p:cNvPr>
          <p:cNvSpPr txBox="1"/>
          <p:nvPr/>
        </p:nvSpPr>
        <p:spPr>
          <a:xfrm>
            <a:off x="5774241" y="990337"/>
            <a:ext cx="294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>
                <a:solidFill>
                  <a:srgbClr val="002060"/>
                </a:solidFill>
              </a:rPr>
              <a:t>Results &amp; Analysis</a:t>
            </a:r>
            <a:endParaRPr lang="zh-TW" altLang="en-US" sz="2400" b="1" i="1" u="sng" dirty="0">
              <a:solidFill>
                <a:srgbClr val="00206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5495A8-9520-4F23-98C8-CF22DBCC7A80}"/>
              </a:ext>
            </a:extLst>
          </p:cNvPr>
          <p:cNvSpPr txBox="1"/>
          <p:nvPr/>
        </p:nvSpPr>
        <p:spPr>
          <a:xfrm>
            <a:off x="5774241" y="1546287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Using formula provided by TA in EX3,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B1BF8D5-601A-4BC7-BA71-EB4272E19926}"/>
              </a:ext>
            </a:extLst>
          </p:cNvPr>
          <p:cNvSpPr/>
          <p:nvPr/>
        </p:nvSpPr>
        <p:spPr>
          <a:xfrm>
            <a:off x="5797219" y="1977742"/>
            <a:ext cx="5772000" cy="3385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98CC0BA-3FB9-401F-A9DD-A1AAA9FF7B67}"/>
              </a:ext>
            </a:extLst>
          </p:cNvPr>
          <p:cNvSpPr/>
          <p:nvPr/>
        </p:nvSpPr>
        <p:spPr>
          <a:xfrm>
            <a:off x="5797219" y="3290317"/>
            <a:ext cx="65511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Throughput (GOPS) of Serial Input_V1 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B5962B-7F6C-4258-9FD5-B7F3D5096B6A}"/>
              </a:ext>
            </a:extLst>
          </p:cNvPr>
          <p:cNvSpPr/>
          <p:nvPr/>
        </p:nvSpPr>
        <p:spPr>
          <a:xfrm>
            <a:off x="5797219" y="4434885"/>
            <a:ext cx="65511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efficiency (TOPS/Watt) of Serial Input_V1 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3E1213-07EE-49D6-8E4A-F2C5151BACD4}"/>
              </a:ext>
            </a:extLst>
          </p:cNvPr>
          <p:cNvSpPr/>
          <p:nvPr/>
        </p:nvSpPr>
        <p:spPr>
          <a:xfrm>
            <a:off x="9583668" y="3815087"/>
            <a:ext cx="1417787" cy="3398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AB6F475-F8D5-4127-BCFB-A686C8120850}"/>
                  </a:ext>
                </a:extLst>
              </p:cNvPr>
              <p:cNvSpPr/>
              <p:nvPr/>
            </p:nvSpPr>
            <p:spPr>
              <a:xfrm>
                <a:off x="6309134" y="3676118"/>
                <a:ext cx="7329352" cy="6036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𝐎𝐩𝐞𝐫𝐚𝐭𝐢𝐨𝐧</m:t>
                          </m:r>
                        </m:num>
                        <m:den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𝐨𝐩𝐞𝐫𝐚𝐭𝐢𝐧𝐠</m:t>
                          </m:r>
                          <m:r>
                            <a:rPr lang="en-US" altLang="zh-TW" sz="16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𝐭𝐢𝐦𝐞</m:t>
                          </m:r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𝟑𝟏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𝟓𝟗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b="1" i="1" smtClean="0">
                          <a:latin typeface="Cambria Math" panose="02040503050406030204" pitchFamily="18" charset="0"/>
                        </a:rPr>
                        <m:t>𝟒𝟏𝟓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𝐎𝐏𝐒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16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AB6F475-F8D5-4127-BCFB-A686C8120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4" y="3676118"/>
                <a:ext cx="7329352" cy="603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內容版面配置區 4">
                <a:extLst>
                  <a:ext uri="{FF2B5EF4-FFF2-40B4-BE49-F238E27FC236}">
                    <a16:creationId xmlns:a16="http://schemas.microsoft.com/office/drawing/2014/main" id="{5859C65C-176B-4B18-96F0-A12C4BBFFF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0606" y="949907"/>
                <a:ext cx="4220615" cy="4616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Operating time</a:t>
                </a:r>
                <a:r>
                  <a:rPr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=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𝟑𝟏</m:t>
                    </m:r>
                    <m:r>
                      <a:rPr kumimoji="0" lang="en-US" altLang="zh-TW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kumimoji="0" lang="en-US" altLang="zh-TW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𝟓𝟗</m:t>
                    </m:r>
                    <m:r>
                      <a:rPr kumimoji="0" lang="en-US" altLang="zh-TW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zh-TW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𝟏𝟎</m:t>
                        </m:r>
                      </m:e>
                      <m:sup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TW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s </a:t>
                </a:r>
              </a:p>
            </p:txBody>
          </p:sp>
        </mc:Choice>
        <mc:Fallback xmlns="">
          <p:sp>
            <p:nvSpPr>
              <p:cNvPr id="34" name="內容版面配置區 4">
                <a:extLst>
                  <a:ext uri="{FF2B5EF4-FFF2-40B4-BE49-F238E27FC236}">
                    <a16:creationId xmlns:a16="http://schemas.microsoft.com/office/drawing/2014/main" id="{5859C65C-176B-4B18-96F0-A12C4BBFF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06" y="949907"/>
                <a:ext cx="4220615" cy="461666"/>
              </a:xfrm>
              <a:prstGeom prst="rect">
                <a:avLst/>
              </a:prstGeom>
              <a:blipFill>
                <a:blip r:embed="rId5"/>
                <a:stretch>
                  <a:fillRect l="-1299" t="-14474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EA76B33-BBD9-EE49-70CD-28954FF95B25}"/>
              </a:ext>
            </a:extLst>
          </p:cNvPr>
          <p:cNvSpPr/>
          <p:nvPr/>
        </p:nvSpPr>
        <p:spPr>
          <a:xfrm>
            <a:off x="5760006" y="1961938"/>
            <a:ext cx="6311160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u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Throughput (GOPS) =(Operations/operating time)</a:t>
            </a:r>
          </a:p>
          <a:p>
            <a:pPr marL="720725" indent="-260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en-US" altLang="zh-TW" sz="16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(number of multipliers during the operating time) x 2</a:t>
            </a:r>
          </a:p>
          <a:p>
            <a:pPr marL="720725" indent="-260350" algn="just">
              <a:buFont typeface="Wingdings" panose="05000000000000000000" pitchFamily="2" charset="2"/>
              <a:buChar char="Ø"/>
            </a:pP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Operating time: from positive edge of </a:t>
            </a:r>
            <a:r>
              <a:rPr lang="en-US" altLang="zh-TW" sz="160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in_valid</a:t>
            </a: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to negative edge of </a:t>
            </a:r>
            <a:r>
              <a:rPr lang="en-US" altLang="zh-TW" sz="160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out_valid</a:t>
            </a:r>
            <a:endParaRPr lang="zh-TW" altLang="en-US" sz="160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35F933A-D700-76D0-51D5-EDC1B90F3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4" y="1448452"/>
            <a:ext cx="5436046" cy="28225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4">
                <a:extLst>
                  <a:ext uri="{FF2B5EF4-FFF2-40B4-BE49-F238E27FC236}">
                    <a16:creationId xmlns:a16="http://schemas.microsoft.com/office/drawing/2014/main" id="{A3A95ECE-E1B7-F83E-50DB-C889F32096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348819"/>
                <a:ext cx="4220615" cy="4616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Total power =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𝟒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𝟔</m:t>
                    </m:r>
                    <m:r>
                      <a:rPr kumimoji="0" lang="en-US" altLang="zh-TW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zh-TW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𝟏𝟎</m:t>
                        </m:r>
                      </m:e>
                      <m:sup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TW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w</a:t>
                </a:r>
                <a:r>
                  <a:rPr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2" name="內容版面配置區 4">
                <a:extLst>
                  <a:ext uri="{FF2B5EF4-FFF2-40B4-BE49-F238E27FC236}">
                    <a16:creationId xmlns:a16="http://schemas.microsoft.com/office/drawing/2014/main" id="{A3A95ECE-E1B7-F83E-50DB-C889F320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8819"/>
                <a:ext cx="4220615" cy="461666"/>
              </a:xfrm>
              <a:prstGeom prst="rect">
                <a:avLst/>
              </a:prstGeom>
              <a:blipFill>
                <a:blip r:embed="rId7"/>
                <a:stretch>
                  <a:fillRect l="-1301" t="-13158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圖片 32">
            <a:extLst>
              <a:ext uri="{FF2B5EF4-FFF2-40B4-BE49-F238E27FC236}">
                <a16:creationId xmlns:a16="http://schemas.microsoft.com/office/drawing/2014/main" id="{3D74BC66-B599-E6F6-5BF0-31CA49D45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157" y="4810135"/>
            <a:ext cx="4931350" cy="989201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015F3E-3252-5B06-86B2-DA9A571EC004}"/>
              </a:ext>
            </a:extLst>
          </p:cNvPr>
          <p:cNvSpPr txBox="1"/>
          <p:nvPr/>
        </p:nvSpPr>
        <p:spPr>
          <a:xfrm>
            <a:off x="61654" y="5784096"/>
            <a:ext cx="6629874" cy="6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▲"/>
            </a:pPr>
            <a:r>
              <a:rPr lang="en-US" altLang="zh-TW" sz="1200" dirty="0"/>
              <a:t>Operating time: </a:t>
            </a:r>
            <a:r>
              <a:rPr lang="zh-TW" altLang="en-US" sz="1200" dirty="0"/>
              <a:t>量測</a:t>
            </a:r>
            <a:r>
              <a:rPr lang="en-US" altLang="zh-TW" sz="1200" dirty="0" err="1"/>
              <a:t>in_valid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個</a:t>
            </a:r>
            <a:r>
              <a:rPr lang="en-US" altLang="zh-TW" sz="1200" dirty="0"/>
              <a:t>rising edge</a:t>
            </a:r>
            <a:r>
              <a:rPr lang="zh-TW" altLang="en-US" sz="1200" dirty="0"/>
              <a:t>到</a:t>
            </a:r>
            <a:r>
              <a:rPr lang="en-US" altLang="zh-TW" sz="1200" dirty="0" err="1"/>
              <a:t>out_valid</a:t>
            </a:r>
            <a:r>
              <a:rPr lang="zh-TW" altLang="en-US" sz="1200" dirty="0"/>
              <a:t>第</a:t>
            </a:r>
            <a:r>
              <a:rPr lang="en-US" altLang="zh-TW" sz="1200" dirty="0"/>
              <a:t>4</a:t>
            </a:r>
            <a:r>
              <a:rPr lang="zh-TW" altLang="en-US" sz="1200" dirty="0"/>
              <a:t>個</a:t>
            </a:r>
            <a:r>
              <a:rPr lang="en-US" altLang="zh-TW" sz="1200" dirty="0"/>
              <a:t>falling edge</a:t>
            </a:r>
            <a:r>
              <a:rPr lang="zh-TW" altLang="en-US" sz="1200" dirty="0"/>
              <a:t>所經時間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▲"/>
            </a:pPr>
            <a:r>
              <a:rPr lang="en-US" altLang="zh-TW" sz="1200" dirty="0"/>
              <a:t>Total power:</a:t>
            </a:r>
            <a:r>
              <a:rPr lang="zh-TW" altLang="en-US" sz="1200" dirty="0"/>
              <a:t>量測完整輸出一整組</a:t>
            </a:r>
            <a:r>
              <a:rPr lang="en-US" altLang="zh-TW" sz="1200" dirty="0"/>
              <a:t>output signal</a:t>
            </a:r>
            <a:r>
              <a:rPr lang="zh-TW" altLang="en-US" sz="1200" dirty="0"/>
              <a:t>的平均功率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991F0ED-0680-38BF-E133-FBF7FA849041}"/>
              </a:ext>
            </a:extLst>
          </p:cNvPr>
          <p:cNvSpPr/>
          <p:nvPr/>
        </p:nvSpPr>
        <p:spPr>
          <a:xfrm>
            <a:off x="360332" y="5243598"/>
            <a:ext cx="1040081" cy="308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C573C18-0ECB-6E29-9DCB-2AE18771D9A4}"/>
              </a:ext>
            </a:extLst>
          </p:cNvPr>
          <p:cNvSpPr/>
          <p:nvPr/>
        </p:nvSpPr>
        <p:spPr>
          <a:xfrm>
            <a:off x="1500284" y="5252943"/>
            <a:ext cx="869393" cy="308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00207-99C3-24AB-604E-4092FB34672C}"/>
              </a:ext>
            </a:extLst>
          </p:cNvPr>
          <p:cNvSpPr/>
          <p:nvPr/>
        </p:nvSpPr>
        <p:spPr>
          <a:xfrm>
            <a:off x="4398775" y="1511663"/>
            <a:ext cx="775837" cy="336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32F1E97-AE1E-D381-659C-0895C923E51E}"/>
              </a:ext>
            </a:extLst>
          </p:cNvPr>
          <p:cNvCxnSpPr>
            <a:cxnSpLocks/>
          </p:cNvCxnSpPr>
          <p:nvPr/>
        </p:nvCxnSpPr>
        <p:spPr>
          <a:xfrm flipV="1">
            <a:off x="792480" y="1292352"/>
            <a:ext cx="0" cy="6853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8C43E7D-53F5-B305-A8F4-947AB6BA3E4D}"/>
              </a:ext>
            </a:extLst>
          </p:cNvPr>
          <p:cNvCxnSpPr>
            <a:cxnSpLocks/>
          </p:cNvCxnSpPr>
          <p:nvPr/>
        </p:nvCxnSpPr>
        <p:spPr>
          <a:xfrm flipV="1">
            <a:off x="4913376" y="1249680"/>
            <a:ext cx="0" cy="8128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2B20DF8-257D-624F-18A9-D59F3888C685}"/>
              </a:ext>
            </a:extLst>
          </p:cNvPr>
          <p:cNvCxnSpPr>
            <a:cxnSpLocks/>
          </p:cNvCxnSpPr>
          <p:nvPr/>
        </p:nvCxnSpPr>
        <p:spPr>
          <a:xfrm>
            <a:off x="792480" y="1346349"/>
            <a:ext cx="4120896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83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BE225-A957-4724-BF7C-617DB65E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60C4B-8AC2-452C-A739-F43E00EFB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24224" y="2806348"/>
            <a:ext cx="12191999" cy="2393244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TW" sz="4000" dirty="0"/>
              <a:t>The </a:t>
            </a:r>
            <a:r>
              <a:rPr lang="en-US" altLang="zh-TW" sz="4000" dirty="0">
                <a:solidFill>
                  <a:schemeClr val="tx1"/>
                </a:solidFill>
              </a:rPr>
              <a:t>Optimization 1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zh-TW" sz="3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TW" sz="3000" dirty="0">
                <a:solidFill>
                  <a:schemeClr val="bg2">
                    <a:lumMod val="50000"/>
                  </a:schemeClr>
                </a:solidFill>
              </a:rPr>
              <a:t>Version 2: 2 stage pipeline</a:t>
            </a:r>
            <a:endParaRPr lang="zh-TW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8F5A66-1D16-4E9C-A400-61CBF668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1423831"/>
            <a:ext cx="6225282" cy="42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17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0" y="956863"/>
            <a:ext cx="5377567" cy="434231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0060" y="5494136"/>
            <a:ext cx="1156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/>
              <a:t>先將傳入的</a:t>
            </a:r>
            <a:r>
              <a:rPr lang="en-US" altLang="zh-TW" dirty="0"/>
              <a:t>32</a:t>
            </a:r>
            <a:r>
              <a:rPr lang="zh-TW" altLang="en-US" dirty="0"/>
              <a:t>個</a:t>
            </a:r>
            <a:r>
              <a:rPr lang="en-US" altLang="zh-TW" dirty="0"/>
              <a:t>input</a:t>
            </a:r>
            <a:r>
              <a:rPr lang="zh-TW" altLang="en-US" dirty="0"/>
              <a:t>分成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4</a:t>
            </a:r>
            <a:r>
              <a:rPr lang="zh-TW" altLang="en-US" dirty="0"/>
              <a:t>個做相加，並另外設</a:t>
            </a:r>
            <a:r>
              <a:rPr lang="en-US" altLang="zh-TW" dirty="0"/>
              <a:t>register count_d1</a:t>
            </a:r>
            <a:r>
              <a:rPr lang="zh-TW" altLang="en-US" dirty="0"/>
              <a:t>，將其更新為</a:t>
            </a:r>
            <a:r>
              <a:rPr lang="en-US" altLang="zh-TW" dirty="0"/>
              <a:t>count</a:t>
            </a:r>
            <a:r>
              <a:rPr lang="zh-TW" altLang="en-US" dirty="0"/>
              <a:t>，再將加完的那</a:t>
            </a:r>
            <a:r>
              <a:rPr lang="en-US" altLang="zh-TW" dirty="0"/>
              <a:t>8</a:t>
            </a:r>
            <a:r>
              <a:rPr lang="zh-TW" altLang="en-US" dirty="0"/>
              <a:t>個</a:t>
            </a:r>
            <a:r>
              <a:rPr lang="en-US" altLang="zh-TW" dirty="0"/>
              <a:t>register 4</a:t>
            </a:r>
            <a:r>
              <a:rPr lang="zh-TW" altLang="en-US" dirty="0"/>
              <a:t>個</a:t>
            </a:r>
            <a:r>
              <a:rPr lang="en-US" altLang="zh-TW" dirty="0"/>
              <a:t>4</a:t>
            </a:r>
            <a:r>
              <a:rPr lang="zh-TW" altLang="en-US" dirty="0"/>
              <a:t>個分別加起來放到</a:t>
            </a:r>
            <a:r>
              <a:rPr lang="en-US" altLang="zh-TW" dirty="0"/>
              <a:t>sum_1_16</a:t>
            </a:r>
            <a:r>
              <a:rPr lang="zh-TW" altLang="en-US" dirty="0"/>
              <a:t>和</a:t>
            </a:r>
            <a:r>
              <a:rPr lang="en-US" altLang="zh-TW" dirty="0"/>
              <a:t>sum_17_32</a:t>
            </a:r>
            <a:r>
              <a:rPr lang="zh-TW" altLang="en-US" dirty="0"/>
              <a:t>，並另外設</a:t>
            </a:r>
            <a:r>
              <a:rPr lang="en-US" altLang="zh-TW" dirty="0"/>
              <a:t>register count_d2</a:t>
            </a:r>
            <a:r>
              <a:rPr lang="zh-TW" altLang="en-US" dirty="0"/>
              <a:t>，將其更新為</a:t>
            </a:r>
            <a:r>
              <a:rPr lang="en-US" altLang="zh-TW" dirty="0"/>
              <a:t>count_d1</a:t>
            </a:r>
            <a:r>
              <a:rPr lang="zh-TW" altLang="en-US" dirty="0"/>
              <a:t>。</a:t>
            </a:r>
            <a:endParaRPr lang="en-US" altLang="zh-TW" dirty="0"/>
          </a:p>
          <a:p>
            <a:pPr algn="just"/>
            <a:r>
              <a:rPr lang="zh-TW" altLang="en-US" dirty="0"/>
              <a:t>最後再將</a:t>
            </a:r>
            <a:r>
              <a:rPr lang="en-US" altLang="zh-TW" dirty="0"/>
              <a:t>sum_1_16</a:t>
            </a:r>
            <a:r>
              <a:rPr lang="zh-TW" altLang="en-US" dirty="0"/>
              <a:t>和</a:t>
            </a:r>
            <a:r>
              <a:rPr lang="en-US" altLang="zh-TW" dirty="0"/>
              <a:t>sum_17_32</a:t>
            </a:r>
            <a:r>
              <a:rPr lang="zh-TW" altLang="en-US" dirty="0"/>
              <a:t>加起來即可得</a:t>
            </a:r>
            <a:r>
              <a:rPr lang="en-US" altLang="zh-TW" dirty="0"/>
              <a:t>input1~input32</a:t>
            </a:r>
            <a:r>
              <a:rPr lang="zh-TW" altLang="en-US" dirty="0"/>
              <a:t>的加總。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6" y="1084147"/>
            <a:ext cx="5577263" cy="42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18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92" y="928299"/>
            <a:ext cx="4048358" cy="46152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0500" y="55859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累加器的架構與version1相同，只是改以count_d2的數值做變化，依序將4個cycle的input值分別</a:t>
            </a:r>
            <a:r>
              <a:rPr lang="en-US" altLang="zh-TW" dirty="0"/>
              <a:t>shift</a:t>
            </a:r>
            <a:r>
              <a:rPr lang="zh-TW" altLang="en-US" dirty="0"/>
              <a:t>後，放入sum register</a:t>
            </a:r>
          </a:p>
        </p:txBody>
      </p:sp>
      <p:sp>
        <p:nvSpPr>
          <p:cNvPr id="8" name="矩形 7"/>
          <p:cNvSpPr/>
          <p:nvPr/>
        </p:nvSpPr>
        <p:spPr>
          <a:xfrm>
            <a:off x="6563859" y="5541422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做完之後，下一個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cycle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把</a:t>
            </a:r>
            <a:r>
              <a:rPr lang="en-US" altLang="zh-TW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o_valid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轉成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，而當</a:t>
            </a:r>
            <a:r>
              <a:rPr lang="en-US" altLang="zh-TW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o_valid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為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的時候，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就會被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的值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768" y="963257"/>
            <a:ext cx="4229100" cy="45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EF18-639D-F496-01FD-9FC2D6CC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F59C5-B737-10F8-B1AC-FAE058D8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9D2038-4D51-195B-F6AF-765DEE35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19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1899121-4B2E-1C72-1053-D97429CC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" y="1179024"/>
            <a:ext cx="3573780" cy="4642028"/>
          </a:xfrm>
        </p:spPr>
        <p:txBody>
          <a:bodyPr/>
          <a:lstStyle/>
          <a:p>
            <a:r>
              <a:rPr lang="en-US" altLang="zh-TW" sz="1800" dirty="0">
                <a:solidFill>
                  <a:srgbClr val="FF0000"/>
                </a:solidFill>
              </a:rPr>
              <a:t>Clock period = 0.35ns</a:t>
            </a:r>
          </a:p>
          <a:p>
            <a:r>
              <a:rPr lang="en-US" altLang="zh-TW" sz="1800" dirty="0"/>
              <a:t>Delay = 333.57 </a:t>
            </a:r>
            <a:r>
              <a:rPr lang="en-US" altLang="zh-TW" sz="1800" dirty="0" err="1"/>
              <a:t>ps</a:t>
            </a:r>
            <a:endParaRPr lang="en-US" altLang="zh-TW" sz="1800" dirty="0"/>
          </a:p>
          <a:p>
            <a:r>
              <a:rPr lang="en-US" altLang="zh-TW" sz="1800" dirty="0"/>
              <a:t>Slack = 0.05ps (&gt;0)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1800" dirty="0"/>
              <a:t>Area = 1901.231989</a:t>
            </a:r>
            <a:r>
              <a:rPr lang="el-GR" altLang="zh-TW" sz="1800" dirty="0"/>
              <a:t>μ</a:t>
            </a:r>
            <a:r>
              <a:rPr lang="en-US" altLang="zh-TW" sz="1800" dirty="0"/>
              <a:t>m</a:t>
            </a:r>
            <a:r>
              <a:rPr lang="en-US" altLang="zh-TW" sz="1800" baseline="30000" dirty="0"/>
              <a:t>2</a:t>
            </a:r>
          </a:p>
          <a:p>
            <a:endParaRPr lang="zh-TW" altLang="en-US" sz="1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918229-8835-2A4A-33DD-47550A1097B0}"/>
              </a:ext>
            </a:extLst>
          </p:cNvPr>
          <p:cNvSpPr txBox="1"/>
          <p:nvPr/>
        </p:nvSpPr>
        <p:spPr>
          <a:xfrm>
            <a:off x="2789861" y="605072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timing report.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7B52C1-E49B-2511-F305-45B0B6061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r="9995"/>
          <a:stretch/>
        </p:blipFill>
        <p:spPr>
          <a:xfrm>
            <a:off x="7468954" y="1254816"/>
            <a:ext cx="4487083" cy="47062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7C9CC0B-D057-77D7-39ED-DD38DAAD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1486" y="1254817"/>
            <a:ext cx="4470123" cy="470628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06260D-1C78-9305-56A3-D5592B17304F}"/>
              </a:ext>
            </a:extLst>
          </p:cNvPr>
          <p:cNvSpPr txBox="1"/>
          <p:nvPr/>
        </p:nvSpPr>
        <p:spPr>
          <a:xfrm>
            <a:off x="7341609" y="6084676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Area report.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2C78FF-04D1-994D-7F27-21308415C840}"/>
              </a:ext>
            </a:extLst>
          </p:cNvPr>
          <p:cNvSpPr/>
          <p:nvPr/>
        </p:nvSpPr>
        <p:spPr>
          <a:xfrm>
            <a:off x="3107091" y="5750032"/>
            <a:ext cx="3734491" cy="160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480E87-1507-8223-E989-666C938273B9}"/>
              </a:ext>
            </a:extLst>
          </p:cNvPr>
          <p:cNvSpPr/>
          <p:nvPr/>
        </p:nvSpPr>
        <p:spPr>
          <a:xfrm>
            <a:off x="3107090" y="4921109"/>
            <a:ext cx="3734491" cy="111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4CC00F-AA87-2214-520C-F947977AB8A8}"/>
              </a:ext>
            </a:extLst>
          </p:cNvPr>
          <p:cNvSpPr/>
          <p:nvPr/>
        </p:nvSpPr>
        <p:spPr>
          <a:xfrm>
            <a:off x="3107090" y="2793412"/>
            <a:ext cx="2988910" cy="4191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02CF9-E3AE-827C-06CA-065FCD3C6FB5}"/>
              </a:ext>
            </a:extLst>
          </p:cNvPr>
          <p:cNvSpPr/>
          <p:nvPr/>
        </p:nvSpPr>
        <p:spPr>
          <a:xfrm>
            <a:off x="7468953" y="5279394"/>
            <a:ext cx="2808903" cy="181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16024D-8565-30CB-E341-E3D539E61D90}"/>
              </a:ext>
            </a:extLst>
          </p:cNvPr>
          <p:cNvSpPr/>
          <p:nvPr/>
        </p:nvSpPr>
        <p:spPr>
          <a:xfrm>
            <a:off x="6321552" y="4733602"/>
            <a:ext cx="463294" cy="1117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61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A230C-5D19-424A-99D4-D9D7516B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6EA0E9-D4A6-49EA-B919-3C015E25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E70DB0-08BB-4FF1-9935-0DD68B60639D}"/>
              </a:ext>
            </a:extLst>
          </p:cNvPr>
          <p:cNvSpPr txBox="1"/>
          <p:nvPr/>
        </p:nvSpPr>
        <p:spPr>
          <a:xfrm>
            <a:off x="123890" y="1034874"/>
            <a:ext cx="6057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and throughputs</a:t>
            </a:r>
          </a:p>
          <a:p>
            <a:endParaRPr lang="en-US" altLang="zh-TW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&amp; 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8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8DEF-BBD0-BB54-8232-C0367110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BAA60E-C06F-F833-ACA4-A9A75C37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03AEEA-9742-276F-3EF8-4FDDC066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20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140431-DC8A-7ED4-FCA8-331F78D2CFBE}"/>
              </a:ext>
            </a:extLst>
          </p:cNvPr>
          <p:cNvSpPr txBox="1"/>
          <p:nvPr/>
        </p:nvSpPr>
        <p:spPr>
          <a:xfrm>
            <a:off x="113773" y="5072934"/>
            <a:ext cx="38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01_RTL waveforms from </a:t>
            </a:r>
            <a:r>
              <a:rPr lang="en-US" altLang="zh-TW" dirty="0" err="1"/>
              <a:t>nWave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C91A05-A408-568A-4110-294D8D0D9875}"/>
              </a:ext>
            </a:extLst>
          </p:cNvPr>
          <p:cNvSpPr txBox="1"/>
          <p:nvPr/>
        </p:nvSpPr>
        <p:spPr>
          <a:xfrm>
            <a:off x="113773" y="5960150"/>
            <a:ext cx="1196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根據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和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的波形，可以看到兩者皆能輸出正確的計算值，可確認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 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計算功能正確。 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5163EF2-EC11-64F5-855C-C58AFBDBC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/>
          <a:stretch/>
        </p:blipFill>
        <p:spPr>
          <a:xfrm>
            <a:off x="161663" y="2387599"/>
            <a:ext cx="5912996" cy="254347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5BB8FF7-684E-2DE7-4D56-238F29E881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1461"/>
          <a:stretch/>
        </p:blipFill>
        <p:spPr>
          <a:xfrm>
            <a:off x="6165230" y="2387600"/>
            <a:ext cx="5912995" cy="254347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318594-7F52-753B-13E8-0983B46CEE11}"/>
              </a:ext>
            </a:extLst>
          </p:cNvPr>
          <p:cNvSpPr txBox="1"/>
          <p:nvPr/>
        </p:nvSpPr>
        <p:spPr>
          <a:xfrm>
            <a:off x="6141357" y="5051370"/>
            <a:ext cx="390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03_Gate waveforms from </a:t>
            </a:r>
            <a:r>
              <a:rPr lang="en-US" altLang="zh-TW" dirty="0" err="1"/>
              <a:t>nWave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987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A810-C000-DD67-3F8E-1F33CBFE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7B9EF-2998-063E-5541-2A8EDF25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9211CC-23C7-62D2-1291-490F13B1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044331-7FE6-6D2C-F22F-E0D1B03B04FC}"/>
              </a:ext>
            </a:extLst>
          </p:cNvPr>
          <p:cNvSpPr txBox="1"/>
          <p:nvPr/>
        </p:nvSpPr>
        <p:spPr>
          <a:xfrm>
            <a:off x="113774" y="5842671"/>
            <a:ext cx="11964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通過</a:t>
            </a: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 level 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的驗證並確認波型後，使用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verilog2spice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將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.v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轉換為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檔，產生出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subckt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，並將其於主電路當中進行呼叫，對應的節點連接如圖所示，點乘結果的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會連接至</a:t>
            </a:r>
            <a:r>
              <a:rPr lang="en-US" altLang="zh-TW" sz="2000" dirty="0" err="1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addertree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對應的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端口</a:t>
            </a:r>
            <a:endParaRPr lang="en-US" altLang="zh-TW" sz="20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AC56F12-7FF0-F789-8D1D-76BE2532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2647" y="1042154"/>
            <a:ext cx="8273893" cy="27032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2F5C44E0-F34C-A48B-F10C-7942089E4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02647" y="4219809"/>
            <a:ext cx="8273893" cy="1333329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3002EEB-BC25-8174-E979-12D0FB7E7505}"/>
              </a:ext>
            </a:extLst>
          </p:cNvPr>
          <p:cNvSpPr txBox="1"/>
          <p:nvPr/>
        </p:nvSpPr>
        <p:spPr>
          <a:xfrm>
            <a:off x="1288875" y="5538854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node connections for calls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CC3684-3A66-1908-46C7-BBA15452DCFE}"/>
              </a:ext>
            </a:extLst>
          </p:cNvPr>
          <p:cNvSpPr txBox="1"/>
          <p:nvPr/>
        </p:nvSpPr>
        <p:spPr>
          <a:xfrm>
            <a:off x="1288875" y="3797948"/>
            <a:ext cx="411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Netlist of adder tree subcircuit (.</a:t>
            </a:r>
            <a:r>
              <a:rPr lang="en-US" altLang="zh-TW" dirty="0" err="1"/>
              <a:t>sp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06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716ED-7DAF-19A6-7533-46E0F14A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32815-1D7D-30D7-CD72-A971E58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472E7E-7731-F8A8-49C9-92733D75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1B80AA-DA1D-0F6F-B2E6-643029E16AE0}"/>
              </a:ext>
            </a:extLst>
          </p:cNvPr>
          <p:cNvSpPr txBox="1"/>
          <p:nvPr/>
        </p:nvSpPr>
        <p:spPr>
          <a:xfrm>
            <a:off x="5668421" y="5478712"/>
            <a:ext cx="674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根據公式並代入我們的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、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weight pattern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，可計算出預計輸出結果</a:t>
            </a:r>
            <a:r>
              <a:rPr lang="en-US" altLang="zh-TW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(Decimal)</a:t>
            </a:r>
            <a:r>
              <a:rPr lang="zh-TW" altLang="en-US" sz="14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如下</a:t>
            </a:r>
            <a:endParaRPr lang="en-US" altLang="zh-TW" sz="14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70507DF-DBC5-955E-4F11-3C22404E6F0F}"/>
              </a:ext>
            </a:extLst>
          </p:cNvPr>
          <p:cNvSpPr txBox="1"/>
          <p:nvPr/>
        </p:nvSpPr>
        <p:spPr>
          <a:xfrm>
            <a:off x="113762" y="330005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Input pattern</a:t>
            </a:r>
            <a:endParaRPr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158A02-6121-59E3-43BC-FC389111FDD5}"/>
              </a:ext>
            </a:extLst>
          </p:cNvPr>
          <p:cNvSpPr txBox="1"/>
          <p:nvPr/>
        </p:nvSpPr>
        <p:spPr>
          <a:xfrm>
            <a:off x="113761" y="5483176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weight pattern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BD16EBC-512A-974B-0EBF-9B65BF9E582B}"/>
                  </a:ext>
                </a:extLst>
              </p:cNvPr>
              <p:cNvSpPr txBox="1"/>
              <p:nvPr/>
            </p:nvSpPr>
            <p:spPr>
              <a:xfrm>
                <a:off x="250790" y="5758271"/>
                <a:ext cx="500374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F2EA599-B688-58EC-5C03-9EF130CE3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0" y="5758271"/>
                <a:ext cx="5003741" cy="243143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8C04467-1A38-F16C-9506-3D3A1810C447}"/>
                  </a:ext>
                </a:extLst>
              </p:cNvPr>
              <p:cNvSpPr txBox="1"/>
              <p:nvPr/>
            </p:nvSpPr>
            <p:spPr>
              <a:xfrm>
                <a:off x="211037" y="6003257"/>
                <a:ext cx="5091137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AE556D0-466F-BE3E-0317-364BF48B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7" y="6003257"/>
                <a:ext cx="5091137" cy="243143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BF52B46-3DDB-3872-827B-04DD0D719477}"/>
                  </a:ext>
                </a:extLst>
              </p:cNvPr>
              <p:cNvSpPr txBox="1"/>
              <p:nvPr/>
            </p:nvSpPr>
            <p:spPr>
              <a:xfrm>
                <a:off x="211036" y="6232755"/>
                <a:ext cx="508325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BFADE2A-0ECB-12EC-3DF7-9169F2FB7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36" y="6232755"/>
                <a:ext cx="5083251" cy="243143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2D59F2A-C324-C45D-5DFE-5BC8886B79CA}"/>
                  </a:ext>
                </a:extLst>
              </p:cNvPr>
              <p:cNvSpPr txBox="1"/>
              <p:nvPr/>
            </p:nvSpPr>
            <p:spPr>
              <a:xfrm>
                <a:off x="5795783" y="5728964"/>
                <a:ext cx="5083251" cy="793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b="0" i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O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200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200" i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altLang="zh-TW" sz="12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sz="12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TW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88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1889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087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065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011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1402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179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1616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117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379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499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270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1962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370</m:t>
                                    </m:r>
                                  </m:e>
                                  <m:e>
                                    <m:r>
                                      <a:rPr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1873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2D59F2A-C324-C45D-5DFE-5BC8886B7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83" y="5728964"/>
                <a:ext cx="5083251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27F2C96-D99F-7064-B218-10CEA24B3615}"/>
              </a:ext>
            </a:extLst>
          </p:cNvPr>
          <p:cNvGraphicFramePr>
            <a:graphicFrameLocks noGrp="1"/>
          </p:cNvGraphicFramePr>
          <p:nvPr/>
        </p:nvGraphicFramePr>
        <p:xfrm>
          <a:off x="113761" y="3545595"/>
          <a:ext cx="11964459" cy="1964021"/>
        </p:xfrm>
        <a:graphic>
          <a:graphicData uri="http://schemas.openxmlformats.org/drawingml/2006/table">
            <a:tbl>
              <a:tblPr/>
              <a:tblGrid>
                <a:gridCol w="269493">
                  <a:extLst>
                    <a:ext uri="{9D8B030D-6E8A-4147-A177-3AD203B41FA5}">
                      <a16:colId xmlns:a16="http://schemas.microsoft.com/office/drawing/2014/main" val="632961946"/>
                    </a:ext>
                  </a:extLst>
                </a:gridCol>
                <a:gridCol w="355934">
                  <a:extLst>
                    <a:ext uri="{9D8B030D-6E8A-4147-A177-3AD203B41FA5}">
                      <a16:colId xmlns:a16="http://schemas.microsoft.com/office/drawing/2014/main" val="3380182599"/>
                    </a:ext>
                  </a:extLst>
                </a:gridCol>
                <a:gridCol w="218646">
                  <a:extLst>
                    <a:ext uri="{9D8B030D-6E8A-4147-A177-3AD203B41FA5}">
                      <a16:colId xmlns:a16="http://schemas.microsoft.com/office/drawing/2014/main" val="418246214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438890123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18429538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2044033862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745573786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769233709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4063835763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82824472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413956138"/>
                    </a:ext>
                  </a:extLst>
                </a:gridCol>
                <a:gridCol w="340680">
                  <a:extLst>
                    <a:ext uri="{9D8B030D-6E8A-4147-A177-3AD203B41FA5}">
                      <a16:colId xmlns:a16="http://schemas.microsoft.com/office/drawing/2014/main" val="126734588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35992047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739197753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796034707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36332951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0673490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598392326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84328974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89790537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90734976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71127648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418830915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64071102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97222531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7551694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985215382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989574715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1652671695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3587865604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08225543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642133392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734191800"/>
                    </a:ext>
                  </a:extLst>
                </a:gridCol>
                <a:gridCol w="366103">
                  <a:extLst>
                    <a:ext uri="{9D8B030D-6E8A-4147-A177-3AD203B41FA5}">
                      <a16:colId xmlns:a16="http://schemas.microsoft.com/office/drawing/2014/main" val="2213030945"/>
                    </a:ext>
                  </a:extLst>
                </a:gridCol>
              </a:tblGrid>
              <a:tr h="7904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row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[19]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[23]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[24]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[25]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[26]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[27]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[28]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[29]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[30]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[31]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[32]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574958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416701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671495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506958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W1[0]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128031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1 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290254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2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02168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8880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429436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W2[0]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948555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2[1:32]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048738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3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635279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83286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432117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W3[0]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638997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3[1:32]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334221"/>
                  </a:ext>
                </a:extLst>
              </a:tr>
              <a:tr h="7904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Column 4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W4[3]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76231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1447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W4[1]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90344"/>
                  </a:ext>
                </a:extLst>
              </a:tr>
              <a:tr h="7904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W4[0]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350190"/>
                  </a:ext>
                </a:extLst>
              </a:tr>
              <a:tr h="1473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weight 4[1:32]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2681" marR="2681" marT="268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039509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98A1058-216A-1098-8353-8A718D0D9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11429"/>
              </p:ext>
            </p:extLst>
          </p:nvPr>
        </p:nvGraphicFramePr>
        <p:xfrm>
          <a:off x="113763" y="911609"/>
          <a:ext cx="11964348" cy="2489784"/>
        </p:xfrm>
        <a:graphic>
          <a:graphicData uri="http://schemas.openxmlformats.org/drawingml/2006/table">
            <a:tbl>
              <a:tblPr/>
              <a:tblGrid>
                <a:gridCol w="382348">
                  <a:extLst>
                    <a:ext uri="{9D8B030D-6E8A-4147-A177-3AD203B41FA5}">
                      <a16:colId xmlns:a16="http://schemas.microsoft.com/office/drawing/2014/main" val="1565477762"/>
                    </a:ext>
                  </a:extLst>
                </a:gridCol>
                <a:gridCol w="282338">
                  <a:extLst>
                    <a:ext uri="{9D8B030D-6E8A-4147-A177-3AD203B41FA5}">
                      <a16:colId xmlns:a16="http://schemas.microsoft.com/office/drawing/2014/main" val="1688917739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46179414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597164920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47001015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096699151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192330777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417814675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133505520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1181992899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643942941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1000038863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678813535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874383738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650184252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4242352338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834082979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6051454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98409159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707051333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055206460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17245592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805646268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112318039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1143321255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994319929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321541333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204240820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393680055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85715527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691285672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96893060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149972354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2680023907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631066338"/>
                    </a:ext>
                  </a:extLst>
                </a:gridCol>
                <a:gridCol w="332343">
                  <a:extLst>
                    <a:ext uri="{9D8B030D-6E8A-4147-A177-3AD203B41FA5}">
                      <a16:colId xmlns:a16="http://schemas.microsoft.com/office/drawing/2014/main" val="3512330107"/>
                    </a:ext>
                  </a:extLst>
                </a:gridCol>
              </a:tblGrid>
              <a:tr h="1131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註記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cycle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Input_4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Input_5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Input_6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Input_7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Input_8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Input_9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Input_12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Input_13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Input_14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Input_15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Input_16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Input_17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Input_18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Input_19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Input_22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Input_23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Input_24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Input_25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Input_26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Input_27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Input_28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Input_29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Input_32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714739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7613916"/>
                  </a:ext>
                </a:extLst>
              </a:tr>
              <a:tr h="1131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465689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969964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1.05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490673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482699"/>
                  </a:ext>
                </a:extLst>
              </a:tr>
              <a:tr h="1131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1.75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908001"/>
                  </a:ext>
                </a:extLst>
              </a:tr>
              <a:tr h="1131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950653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2.45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092596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07966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3.15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514600"/>
                  </a:ext>
                </a:extLst>
              </a:tr>
              <a:tr h="1131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331639"/>
                  </a:ext>
                </a:extLst>
              </a:tr>
              <a:tr h="1131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3.85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40629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4.2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016741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4.55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932885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960427"/>
                  </a:ext>
                </a:extLst>
              </a:tr>
              <a:tr h="1131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5.25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362322"/>
                  </a:ext>
                </a:extLst>
              </a:tr>
              <a:tr h="11317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第</a:t>
                      </a:r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組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input[0:3] 1cycle 1bit 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input[0]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5.6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207183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input[1]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5.95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417430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input[2]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6.3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54077"/>
                  </a:ext>
                </a:extLst>
              </a:tr>
              <a:tr h="11317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input[3]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6.65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356505"/>
                  </a:ext>
                </a:extLst>
              </a:tr>
              <a:tr h="113172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4076" marR="4076" marT="40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076" marR="4076" marT="407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86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C830-80AE-D281-0960-822CDDCD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29287D3-0450-BD54-E352-2E8156380215}"/>
              </a:ext>
            </a:extLst>
          </p:cNvPr>
          <p:cNvSpPr/>
          <p:nvPr/>
        </p:nvSpPr>
        <p:spPr>
          <a:xfrm rot="5400000">
            <a:off x="10619619" y="203060"/>
            <a:ext cx="196270" cy="2237214"/>
          </a:xfrm>
          <a:prstGeom prst="rect">
            <a:avLst/>
          </a:prstGeom>
          <a:solidFill>
            <a:srgbClr val="FF6699">
              <a:alpha val="2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C61678-D262-F7A6-5DD4-AE88139ECBE8}"/>
              </a:ext>
            </a:extLst>
          </p:cNvPr>
          <p:cNvSpPr/>
          <p:nvPr/>
        </p:nvSpPr>
        <p:spPr>
          <a:xfrm rot="5400000">
            <a:off x="10619620" y="444417"/>
            <a:ext cx="196267" cy="2237214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377A01-D704-771A-CCA5-436225E49131}"/>
              </a:ext>
            </a:extLst>
          </p:cNvPr>
          <p:cNvSpPr/>
          <p:nvPr/>
        </p:nvSpPr>
        <p:spPr>
          <a:xfrm rot="5400000">
            <a:off x="10621236" y="684157"/>
            <a:ext cx="193036" cy="2237214"/>
          </a:xfrm>
          <a:prstGeom prst="rect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3D2346-8A82-7156-66E6-5C3DE73B4A02}"/>
              </a:ext>
            </a:extLst>
          </p:cNvPr>
          <p:cNvSpPr/>
          <p:nvPr/>
        </p:nvSpPr>
        <p:spPr>
          <a:xfrm rot="5400000">
            <a:off x="10621234" y="898106"/>
            <a:ext cx="193037" cy="2237214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0BDC66-C821-FAC1-5D31-18D48980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4B5851-65A1-2596-B1DF-0635656B7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9C806C-9036-60BE-3E61-A9542BFB26F1}"/>
              </a:ext>
            </a:extLst>
          </p:cNvPr>
          <p:cNvSpPr txBox="1"/>
          <p:nvPr/>
        </p:nvSpPr>
        <p:spPr>
          <a:xfrm>
            <a:off x="94165" y="3481476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O1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8DF8AF2-205B-779D-A82D-3E65D857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5" y="1078012"/>
            <a:ext cx="4453200" cy="2229033"/>
          </a:xfrm>
        </p:spPr>
      </p:pic>
      <p:pic>
        <p:nvPicPr>
          <p:cNvPr id="12" name="內容版面配置區 10">
            <a:extLst>
              <a:ext uri="{FF2B5EF4-FFF2-40B4-BE49-F238E27FC236}">
                <a16:creationId xmlns:a16="http://schemas.microsoft.com/office/drawing/2014/main" id="{BFE0A33E-C273-E15F-5E98-FF29E7F258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5" y="3789252"/>
            <a:ext cx="4453200" cy="2229032"/>
          </a:xfrm>
          <a:prstGeom prst="rect">
            <a:avLst/>
          </a:prstGeom>
        </p:spPr>
      </p:pic>
      <p:pic>
        <p:nvPicPr>
          <p:cNvPr id="15" name="內容版面配置區 10">
            <a:extLst>
              <a:ext uri="{FF2B5EF4-FFF2-40B4-BE49-F238E27FC236}">
                <a16:creationId xmlns:a16="http://schemas.microsoft.com/office/drawing/2014/main" id="{CAAC0027-2C2B-39DC-818C-466E25143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205" y="1045295"/>
            <a:ext cx="4453200" cy="2306845"/>
          </a:xfrm>
          <a:prstGeom prst="rect">
            <a:avLst/>
          </a:prstGeom>
        </p:spPr>
      </p:pic>
      <p:pic>
        <p:nvPicPr>
          <p:cNvPr id="16" name="內容版面配置區 10">
            <a:extLst>
              <a:ext uri="{FF2B5EF4-FFF2-40B4-BE49-F238E27FC236}">
                <a16:creationId xmlns:a16="http://schemas.microsoft.com/office/drawing/2014/main" id="{3E1679FD-093E-8DE6-8F17-2187E298F7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205" y="3789252"/>
            <a:ext cx="4453200" cy="2229032"/>
          </a:xfrm>
          <a:prstGeom prst="rect">
            <a:avLst/>
          </a:prstGeom>
        </p:spPr>
      </p:pic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CDE763C4-6F27-7B40-69D5-DBE09126FEB1}"/>
              </a:ext>
            </a:extLst>
          </p:cNvPr>
          <p:cNvGrpSpPr/>
          <p:nvPr/>
        </p:nvGrpSpPr>
        <p:grpSpPr>
          <a:xfrm>
            <a:off x="1567106" y="1078012"/>
            <a:ext cx="3119616" cy="2498422"/>
            <a:chOff x="1535861" y="1321180"/>
            <a:chExt cx="3259717" cy="244367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A19D1EA-9F68-AF52-38AE-5B7436F7A6C5}"/>
                </a:ext>
              </a:extLst>
            </p:cNvPr>
            <p:cNvSpPr/>
            <p:nvPr/>
          </p:nvSpPr>
          <p:spPr>
            <a:xfrm>
              <a:off x="1671320" y="1321180"/>
              <a:ext cx="330200" cy="2174169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A52DF00-E3C2-C078-63D6-620EF5CE2FB6}"/>
                </a:ext>
              </a:extLst>
            </p:cNvPr>
            <p:cNvSpPr txBox="1"/>
            <p:nvPr/>
          </p:nvSpPr>
          <p:spPr>
            <a:xfrm>
              <a:off x="1937574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AE038DC-3C1D-B7AE-20FF-327D3D1F934A}"/>
                </a:ext>
              </a:extLst>
            </p:cNvPr>
            <p:cNvSpPr txBox="1"/>
            <p:nvPr/>
          </p:nvSpPr>
          <p:spPr>
            <a:xfrm>
              <a:off x="1937574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652395A2-33B2-BF4A-8A5E-BE78348B5150}"/>
                </a:ext>
              </a:extLst>
            </p:cNvPr>
            <p:cNvSpPr txBox="1"/>
            <p:nvPr/>
          </p:nvSpPr>
          <p:spPr>
            <a:xfrm>
              <a:off x="1937574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B5863C1-BF46-5A46-F5E5-4C77CDECBF8B}"/>
                </a:ext>
              </a:extLst>
            </p:cNvPr>
            <p:cNvSpPr txBox="1"/>
            <p:nvPr/>
          </p:nvSpPr>
          <p:spPr>
            <a:xfrm>
              <a:off x="1937574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36763035-F3A5-5579-D2EE-C4CEC76A6054}"/>
                </a:ext>
              </a:extLst>
            </p:cNvPr>
            <p:cNvSpPr txBox="1"/>
            <p:nvPr/>
          </p:nvSpPr>
          <p:spPr>
            <a:xfrm>
              <a:off x="1937574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4D0A177E-7860-6D94-AD0C-9AF39C2DBF2C}"/>
                </a:ext>
              </a:extLst>
            </p:cNvPr>
            <p:cNvSpPr txBox="1"/>
            <p:nvPr/>
          </p:nvSpPr>
          <p:spPr>
            <a:xfrm>
              <a:off x="1937574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3BD75A24-CA8B-A34A-BAE4-EBA224C36609}"/>
                </a:ext>
              </a:extLst>
            </p:cNvPr>
            <p:cNvSpPr txBox="1"/>
            <p:nvPr/>
          </p:nvSpPr>
          <p:spPr>
            <a:xfrm>
              <a:off x="1937574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D518F71B-8413-DF02-E263-22759C773CF9}"/>
                </a:ext>
              </a:extLst>
            </p:cNvPr>
            <p:cNvSpPr txBox="1"/>
            <p:nvPr/>
          </p:nvSpPr>
          <p:spPr>
            <a:xfrm>
              <a:off x="1937574" y="2647996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049ED7C0-A59B-2CDC-8E4C-8045FEA503D3}"/>
                </a:ext>
              </a:extLst>
            </p:cNvPr>
            <p:cNvSpPr txBox="1"/>
            <p:nvPr/>
          </p:nvSpPr>
          <p:spPr>
            <a:xfrm>
              <a:off x="1937574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C69B73C-8F2F-15A5-C177-6561448C421A}"/>
                </a:ext>
              </a:extLst>
            </p:cNvPr>
            <p:cNvSpPr txBox="1"/>
            <p:nvPr/>
          </p:nvSpPr>
          <p:spPr>
            <a:xfrm>
              <a:off x="1937574" y="28789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1443D2E9-E114-D248-A3C4-78D54062E706}"/>
                </a:ext>
              </a:extLst>
            </p:cNvPr>
            <p:cNvSpPr txBox="1"/>
            <p:nvPr/>
          </p:nvSpPr>
          <p:spPr>
            <a:xfrm>
              <a:off x="1937574" y="3002017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E6C13EA5-D1E4-67BA-8BB6-42F4428C2831}"/>
                </a:ext>
              </a:extLst>
            </p:cNvPr>
            <p:cNvSpPr txBox="1"/>
            <p:nvPr/>
          </p:nvSpPr>
          <p:spPr>
            <a:xfrm>
              <a:off x="1937574" y="3119389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174D1A56-3CD3-814E-D7F3-E52203446AE5}"/>
                </a:ext>
              </a:extLst>
            </p:cNvPr>
            <p:cNvSpPr txBox="1"/>
            <p:nvPr/>
          </p:nvSpPr>
          <p:spPr>
            <a:xfrm>
              <a:off x="1937574" y="3232951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008B8042-024E-D67C-E1C8-3368B6A3FEC1}"/>
                </a:ext>
              </a:extLst>
            </p:cNvPr>
            <p:cNvSpPr txBox="1"/>
            <p:nvPr/>
          </p:nvSpPr>
          <p:spPr>
            <a:xfrm>
              <a:off x="1535861" y="3538168"/>
              <a:ext cx="817733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=2088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2035C5F-2062-EB78-833A-59447198F0F6}"/>
                </a:ext>
              </a:extLst>
            </p:cNvPr>
            <p:cNvSpPr/>
            <p:nvPr/>
          </p:nvSpPr>
          <p:spPr>
            <a:xfrm>
              <a:off x="2474745" y="1322090"/>
              <a:ext cx="330200" cy="217416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15A0EC08-F51B-7AD0-473E-F38355589347}"/>
                </a:ext>
              </a:extLst>
            </p:cNvPr>
            <p:cNvSpPr txBox="1"/>
            <p:nvPr/>
          </p:nvSpPr>
          <p:spPr>
            <a:xfrm>
              <a:off x="2740999" y="180634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386F37A-F115-3F78-A5AB-C1D8F114DB40}"/>
                </a:ext>
              </a:extLst>
            </p:cNvPr>
            <p:cNvSpPr txBox="1"/>
            <p:nvPr/>
          </p:nvSpPr>
          <p:spPr>
            <a:xfrm>
              <a:off x="2740999" y="192943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4D69682-CAD5-76A0-D41F-1D87FA56FECE}"/>
                </a:ext>
              </a:extLst>
            </p:cNvPr>
            <p:cNvSpPr txBox="1"/>
            <p:nvPr/>
          </p:nvSpPr>
          <p:spPr>
            <a:xfrm>
              <a:off x="2740999" y="205252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78B22C55-2D84-936D-5501-AD23986C4D82}"/>
                </a:ext>
              </a:extLst>
            </p:cNvPr>
            <p:cNvSpPr txBox="1"/>
            <p:nvPr/>
          </p:nvSpPr>
          <p:spPr>
            <a:xfrm>
              <a:off x="2740999" y="217560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62C7F6E-CDE9-735B-F024-429DE0DF3F92}"/>
                </a:ext>
              </a:extLst>
            </p:cNvPr>
            <p:cNvSpPr txBox="1"/>
            <p:nvPr/>
          </p:nvSpPr>
          <p:spPr>
            <a:xfrm>
              <a:off x="2740999" y="229869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62F1DAE7-49B7-5C9F-CABC-08F512FDDC31}"/>
                </a:ext>
              </a:extLst>
            </p:cNvPr>
            <p:cNvSpPr txBox="1"/>
            <p:nvPr/>
          </p:nvSpPr>
          <p:spPr>
            <a:xfrm>
              <a:off x="2740999" y="2408447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B4206AA-687F-01D0-59BC-AB214C9ACBBB}"/>
                </a:ext>
              </a:extLst>
            </p:cNvPr>
            <p:cNvSpPr txBox="1"/>
            <p:nvPr/>
          </p:nvSpPr>
          <p:spPr>
            <a:xfrm>
              <a:off x="2740999" y="253343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2D60E3A2-9AE0-39DF-EBBB-A9592F267355}"/>
                </a:ext>
              </a:extLst>
            </p:cNvPr>
            <p:cNvSpPr txBox="1"/>
            <p:nvPr/>
          </p:nvSpPr>
          <p:spPr>
            <a:xfrm>
              <a:off x="2740999" y="2648906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3F5FB630-918B-1014-D986-137C35DAC58B}"/>
                </a:ext>
              </a:extLst>
            </p:cNvPr>
            <p:cNvSpPr txBox="1"/>
            <p:nvPr/>
          </p:nvSpPr>
          <p:spPr>
            <a:xfrm>
              <a:off x="2740999" y="2762468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207FAEC-1A8D-2417-F2C7-DFF91D01F27E}"/>
                </a:ext>
              </a:extLst>
            </p:cNvPr>
            <p:cNvSpPr txBox="1"/>
            <p:nvPr/>
          </p:nvSpPr>
          <p:spPr>
            <a:xfrm>
              <a:off x="2740999" y="2879840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EC331D4D-2D54-75FB-3957-D096EA471E51}"/>
                </a:ext>
              </a:extLst>
            </p:cNvPr>
            <p:cNvSpPr txBox="1"/>
            <p:nvPr/>
          </p:nvSpPr>
          <p:spPr>
            <a:xfrm>
              <a:off x="2740999" y="3002927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2B9300AE-EEEA-DC05-2CB4-7D8D487356DE}"/>
                </a:ext>
              </a:extLst>
            </p:cNvPr>
            <p:cNvSpPr txBox="1"/>
            <p:nvPr/>
          </p:nvSpPr>
          <p:spPr>
            <a:xfrm>
              <a:off x="2740999" y="312029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513F0675-9715-7727-F74B-C7E59052D60D}"/>
                </a:ext>
              </a:extLst>
            </p:cNvPr>
            <p:cNvSpPr txBox="1"/>
            <p:nvPr/>
          </p:nvSpPr>
          <p:spPr>
            <a:xfrm>
              <a:off x="2740999" y="3233861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8DA73936-81D3-E9A2-D20D-7ABE3B18DF7A}"/>
                </a:ext>
              </a:extLst>
            </p:cNvPr>
            <p:cNvSpPr txBox="1"/>
            <p:nvPr/>
          </p:nvSpPr>
          <p:spPr>
            <a:xfrm>
              <a:off x="2339286" y="3539078"/>
              <a:ext cx="81773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=2087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EDE2D38-3DA5-9889-BD85-E070574829B2}"/>
                </a:ext>
              </a:extLst>
            </p:cNvPr>
            <p:cNvSpPr/>
            <p:nvPr/>
          </p:nvSpPr>
          <p:spPr>
            <a:xfrm>
              <a:off x="3277849" y="1321180"/>
              <a:ext cx="330200" cy="217416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5EE372D4-A55E-7896-2106-051B32095EF7}"/>
                </a:ext>
              </a:extLst>
            </p:cNvPr>
            <p:cNvSpPr txBox="1"/>
            <p:nvPr/>
          </p:nvSpPr>
          <p:spPr>
            <a:xfrm>
              <a:off x="356696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5CF2F90-8069-2AED-4A47-AD1A5E4BFB06}"/>
                </a:ext>
              </a:extLst>
            </p:cNvPr>
            <p:cNvSpPr txBox="1"/>
            <p:nvPr/>
          </p:nvSpPr>
          <p:spPr>
            <a:xfrm>
              <a:off x="356696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FCB6757D-8BDA-7A0D-C91C-B304A102F761}"/>
                </a:ext>
              </a:extLst>
            </p:cNvPr>
            <p:cNvSpPr txBox="1"/>
            <p:nvPr/>
          </p:nvSpPr>
          <p:spPr>
            <a:xfrm>
              <a:off x="356696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B5E85A91-1096-B11A-5374-C2EAC8CDE836}"/>
                </a:ext>
              </a:extLst>
            </p:cNvPr>
            <p:cNvSpPr txBox="1"/>
            <p:nvPr/>
          </p:nvSpPr>
          <p:spPr>
            <a:xfrm>
              <a:off x="356696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F9F205A1-572B-5903-7EEC-AA296F3A1858}"/>
                </a:ext>
              </a:extLst>
            </p:cNvPr>
            <p:cNvSpPr txBox="1"/>
            <p:nvPr/>
          </p:nvSpPr>
          <p:spPr>
            <a:xfrm>
              <a:off x="356696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6ACD52EB-1516-2991-3E88-AE3830CE9EF9}"/>
                </a:ext>
              </a:extLst>
            </p:cNvPr>
            <p:cNvSpPr txBox="1"/>
            <p:nvPr/>
          </p:nvSpPr>
          <p:spPr>
            <a:xfrm>
              <a:off x="3566963" y="2407537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77B3EBDE-64AB-E461-EEFE-11B11F37DA57}"/>
                </a:ext>
              </a:extLst>
            </p:cNvPr>
            <p:cNvSpPr txBox="1"/>
            <p:nvPr/>
          </p:nvSpPr>
          <p:spPr>
            <a:xfrm>
              <a:off x="3566963" y="2532529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4B207C67-4692-A5B6-9F81-530EE515583E}"/>
                </a:ext>
              </a:extLst>
            </p:cNvPr>
            <p:cNvSpPr txBox="1"/>
            <p:nvPr/>
          </p:nvSpPr>
          <p:spPr>
            <a:xfrm>
              <a:off x="3566963" y="2647996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07963C33-14C2-85DA-06EC-ADB74AB4F0EF}"/>
                </a:ext>
              </a:extLst>
            </p:cNvPr>
            <p:cNvSpPr txBox="1"/>
            <p:nvPr/>
          </p:nvSpPr>
          <p:spPr>
            <a:xfrm>
              <a:off x="356696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54DEB9EE-019C-4C45-9B3A-623CC615662E}"/>
                </a:ext>
              </a:extLst>
            </p:cNvPr>
            <p:cNvSpPr txBox="1"/>
            <p:nvPr/>
          </p:nvSpPr>
          <p:spPr>
            <a:xfrm>
              <a:off x="3566963" y="2878930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D03C2C0-8774-60AA-311E-A58217A52617}"/>
                </a:ext>
              </a:extLst>
            </p:cNvPr>
            <p:cNvSpPr txBox="1"/>
            <p:nvPr/>
          </p:nvSpPr>
          <p:spPr>
            <a:xfrm>
              <a:off x="3566963" y="3002017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E6685230-39E3-2608-E4F9-305896EEFEE0}"/>
                </a:ext>
              </a:extLst>
            </p:cNvPr>
            <p:cNvSpPr txBox="1"/>
            <p:nvPr/>
          </p:nvSpPr>
          <p:spPr>
            <a:xfrm>
              <a:off x="356696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D294608A-9F43-6501-604B-63018619AAD4}"/>
                </a:ext>
              </a:extLst>
            </p:cNvPr>
            <p:cNvSpPr txBox="1"/>
            <p:nvPr/>
          </p:nvSpPr>
          <p:spPr>
            <a:xfrm>
              <a:off x="3566963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1FEC17CA-190F-CAFD-5613-46FACBB64DE0}"/>
                </a:ext>
              </a:extLst>
            </p:cNvPr>
            <p:cNvSpPr txBox="1"/>
            <p:nvPr/>
          </p:nvSpPr>
          <p:spPr>
            <a:xfrm>
              <a:off x="3165250" y="3538168"/>
              <a:ext cx="81773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=2117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B3C6179-1749-2F09-3FE3-C0E2E11BE4E7}"/>
                </a:ext>
              </a:extLst>
            </p:cNvPr>
            <p:cNvSpPr/>
            <p:nvPr/>
          </p:nvSpPr>
          <p:spPr>
            <a:xfrm>
              <a:off x="4090444" y="1321180"/>
              <a:ext cx="330200" cy="217416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FD6C691-D2C2-898A-7662-5BEF24577B21}"/>
                </a:ext>
              </a:extLst>
            </p:cNvPr>
            <p:cNvSpPr txBox="1"/>
            <p:nvPr/>
          </p:nvSpPr>
          <p:spPr>
            <a:xfrm>
              <a:off x="4379558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787661FD-3F76-2D15-0468-0AF9BDA5B5D8}"/>
                </a:ext>
              </a:extLst>
            </p:cNvPr>
            <p:cNvSpPr txBox="1"/>
            <p:nvPr/>
          </p:nvSpPr>
          <p:spPr>
            <a:xfrm>
              <a:off x="4379558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D0F3D93C-BC04-3FE0-0EED-0BD9E324F57F}"/>
                </a:ext>
              </a:extLst>
            </p:cNvPr>
            <p:cNvSpPr txBox="1"/>
            <p:nvPr/>
          </p:nvSpPr>
          <p:spPr>
            <a:xfrm>
              <a:off x="4379558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070986C-1122-C728-6FA8-F6241D7BB0D7}"/>
                </a:ext>
              </a:extLst>
            </p:cNvPr>
            <p:cNvSpPr txBox="1"/>
            <p:nvPr/>
          </p:nvSpPr>
          <p:spPr>
            <a:xfrm>
              <a:off x="4379558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F7D4DF0-BB31-DCB3-E59C-8E217CA185BB}"/>
                </a:ext>
              </a:extLst>
            </p:cNvPr>
            <p:cNvSpPr txBox="1"/>
            <p:nvPr/>
          </p:nvSpPr>
          <p:spPr>
            <a:xfrm>
              <a:off x="4379558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C6B9AEFF-A1B7-84A1-D4A1-AA177DC034C3}"/>
                </a:ext>
              </a:extLst>
            </p:cNvPr>
            <p:cNvSpPr txBox="1"/>
            <p:nvPr/>
          </p:nvSpPr>
          <p:spPr>
            <a:xfrm>
              <a:off x="4379558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F6EBA97B-99B3-0C0B-0470-FD2F114D489D}"/>
                </a:ext>
              </a:extLst>
            </p:cNvPr>
            <p:cNvSpPr txBox="1"/>
            <p:nvPr/>
          </p:nvSpPr>
          <p:spPr>
            <a:xfrm>
              <a:off x="4379558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994B4803-3C78-5C19-CA1B-98F51CBDA38F}"/>
                </a:ext>
              </a:extLst>
            </p:cNvPr>
            <p:cNvSpPr txBox="1"/>
            <p:nvPr/>
          </p:nvSpPr>
          <p:spPr>
            <a:xfrm>
              <a:off x="4379558" y="264799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3C3C6D2-4CE0-DCDB-AE4B-364C9C74A4B2}"/>
                </a:ext>
              </a:extLst>
            </p:cNvPr>
            <p:cNvSpPr txBox="1"/>
            <p:nvPr/>
          </p:nvSpPr>
          <p:spPr>
            <a:xfrm>
              <a:off x="4379558" y="2761558"/>
              <a:ext cx="259959" cy="22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7C0F1A5C-1268-7F4E-256F-683F54CB8636}"/>
                </a:ext>
              </a:extLst>
            </p:cNvPr>
            <p:cNvSpPr txBox="1"/>
            <p:nvPr/>
          </p:nvSpPr>
          <p:spPr>
            <a:xfrm>
              <a:off x="4379558" y="287893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96689AA-1F35-6B59-70EF-09C38B3BCAB9}"/>
                </a:ext>
              </a:extLst>
            </p:cNvPr>
            <p:cNvSpPr txBox="1"/>
            <p:nvPr/>
          </p:nvSpPr>
          <p:spPr>
            <a:xfrm>
              <a:off x="4379558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AA62D472-1FBE-E576-28CA-2B0A600AB568}"/>
                </a:ext>
              </a:extLst>
            </p:cNvPr>
            <p:cNvSpPr txBox="1"/>
            <p:nvPr/>
          </p:nvSpPr>
          <p:spPr>
            <a:xfrm>
              <a:off x="4379558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327D99ED-06F0-DF8B-478F-5D060BA10DA6}"/>
                </a:ext>
              </a:extLst>
            </p:cNvPr>
            <p:cNvSpPr txBox="1"/>
            <p:nvPr/>
          </p:nvSpPr>
          <p:spPr>
            <a:xfrm>
              <a:off x="4379558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CCFDB758-ABEA-BF33-3CA3-F8FACA9B1B11}"/>
                </a:ext>
              </a:extLst>
            </p:cNvPr>
            <p:cNvSpPr txBox="1"/>
            <p:nvPr/>
          </p:nvSpPr>
          <p:spPr>
            <a:xfrm>
              <a:off x="3977845" y="3538168"/>
              <a:ext cx="817733" cy="22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(O1)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=2267</a:t>
              </a: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346F3DF4-3699-C257-5AB2-272012639CF7}"/>
              </a:ext>
            </a:extLst>
          </p:cNvPr>
          <p:cNvGrpSpPr/>
          <p:nvPr/>
        </p:nvGrpSpPr>
        <p:grpSpPr>
          <a:xfrm>
            <a:off x="6215115" y="999744"/>
            <a:ext cx="3120677" cy="2549786"/>
            <a:chOff x="6164285" y="1265406"/>
            <a:chExt cx="3259345" cy="237840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E536E91-8373-FFE6-8B68-0FB90571DC47}"/>
                </a:ext>
              </a:extLst>
            </p:cNvPr>
            <p:cNvSpPr/>
            <p:nvPr/>
          </p:nvSpPr>
          <p:spPr>
            <a:xfrm>
              <a:off x="6299744" y="1265406"/>
              <a:ext cx="330200" cy="2194281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726BA856-2754-1F58-ABC0-B7134B9D6F26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9CB39BC3-6762-009E-D601-50EA15054F1C}"/>
                </a:ext>
              </a:extLst>
            </p:cNvPr>
            <p:cNvSpPr txBox="1"/>
            <p:nvPr/>
          </p:nvSpPr>
          <p:spPr>
            <a:xfrm>
              <a:off x="6565998" y="1927614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8B7FFAAC-95A9-E490-628A-804C78C44940}"/>
                </a:ext>
              </a:extLst>
            </p:cNvPr>
            <p:cNvSpPr txBox="1"/>
            <p:nvPr/>
          </p:nvSpPr>
          <p:spPr>
            <a:xfrm>
              <a:off x="6565998" y="205070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268DBBD6-D969-8921-F012-985DED32FF35}"/>
                </a:ext>
              </a:extLst>
            </p:cNvPr>
            <p:cNvSpPr txBox="1"/>
            <p:nvPr/>
          </p:nvSpPr>
          <p:spPr>
            <a:xfrm>
              <a:off x="6565998" y="217378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2671B7D1-716A-6739-EA4A-6DC6AB5EB968}"/>
                </a:ext>
              </a:extLst>
            </p:cNvPr>
            <p:cNvSpPr txBox="1"/>
            <p:nvPr/>
          </p:nvSpPr>
          <p:spPr>
            <a:xfrm>
              <a:off x="6565998" y="2296875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48FFD0CE-2DF2-F984-7460-473314E94E2E}"/>
                </a:ext>
              </a:extLst>
            </p:cNvPr>
            <p:cNvSpPr txBox="1"/>
            <p:nvPr/>
          </p:nvSpPr>
          <p:spPr>
            <a:xfrm>
              <a:off x="6565998" y="240662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3BAFEF8C-3AD0-1680-DCDD-60A47DA26986}"/>
                </a:ext>
              </a:extLst>
            </p:cNvPr>
            <p:cNvSpPr txBox="1"/>
            <p:nvPr/>
          </p:nvSpPr>
          <p:spPr>
            <a:xfrm>
              <a:off x="6565998" y="253161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E05C57AE-BCBA-776D-25F5-41E283B30E5D}"/>
                </a:ext>
              </a:extLst>
            </p:cNvPr>
            <p:cNvSpPr txBox="1"/>
            <p:nvPr/>
          </p:nvSpPr>
          <p:spPr>
            <a:xfrm>
              <a:off x="6565998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452CEAFF-904C-3C32-7AB7-4C04D344B61B}"/>
                </a:ext>
              </a:extLst>
            </p:cNvPr>
            <p:cNvSpPr txBox="1"/>
            <p:nvPr/>
          </p:nvSpPr>
          <p:spPr>
            <a:xfrm>
              <a:off x="6565998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CF6C966F-EBFE-3834-3A5B-800C81BED05B}"/>
                </a:ext>
              </a:extLst>
            </p:cNvPr>
            <p:cNvSpPr txBox="1"/>
            <p:nvPr/>
          </p:nvSpPr>
          <p:spPr>
            <a:xfrm>
              <a:off x="6565998" y="287802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FB180746-0E45-9BC4-147A-563479682015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1DE0A284-81B2-B337-17F9-B30E840A1D12}"/>
                </a:ext>
              </a:extLst>
            </p:cNvPr>
            <p:cNvSpPr txBox="1"/>
            <p:nvPr/>
          </p:nvSpPr>
          <p:spPr>
            <a:xfrm>
              <a:off x="6565998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269648C-3AAB-8667-E81F-608C3F2E5861}"/>
                </a:ext>
              </a:extLst>
            </p:cNvPr>
            <p:cNvSpPr txBox="1"/>
            <p:nvPr/>
          </p:nvSpPr>
          <p:spPr>
            <a:xfrm>
              <a:off x="6565998" y="323204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FE90EB15-BDB4-2B4C-998F-1AD5623E2EE5}"/>
                </a:ext>
              </a:extLst>
            </p:cNvPr>
            <p:cNvSpPr txBox="1"/>
            <p:nvPr/>
          </p:nvSpPr>
          <p:spPr>
            <a:xfrm>
              <a:off x="6164285" y="3427579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=2011</a:t>
              </a: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2AA273DC-F698-2D25-267C-4A784AEC2AEF}"/>
                </a:ext>
              </a:extLst>
            </p:cNvPr>
            <p:cNvSpPr/>
            <p:nvPr/>
          </p:nvSpPr>
          <p:spPr>
            <a:xfrm>
              <a:off x="7103169" y="1266316"/>
              <a:ext cx="330200" cy="219428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1835CAE3-63CD-CDE6-84A9-45C353216C76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9D8A94D0-B10F-F7F4-BA69-56E5EAEAEA78}"/>
                </a:ext>
              </a:extLst>
            </p:cNvPr>
            <p:cNvSpPr txBox="1"/>
            <p:nvPr/>
          </p:nvSpPr>
          <p:spPr>
            <a:xfrm>
              <a:off x="736942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16A41447-ECE9-A2C0-D087-E8F256CE15D7}"/>
                </a:ext>
              </a:extLst>
            </p:cNvPr>
            <p:cNvSpPr txBox="1"/>
            <p:nvPr/>
          </p:nvSpPr>
          <p:spPr>
            <a:xfrm>
              <a:off x="736942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D5BE6BF9-A342-01B7-1A42-BF3612C7B5AE}"/>
                </a:ext>
              </a:extLst>
            </p:cNvPr>
            <p:cNvSpPr txBox="1"/>
            <p:nvPr/>
          </p:nvSpPr>
          <p:spPr>
            <a:xfrm>
              <a:off x="736942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7A16C448-15A3-6F80-711F-9EE9DEA42A62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7" name="文字方塊 136">
              <a:extLst>
                <a:ext uri="{FF2B5EF4-FFF2-40B4-BE49-F238E27FC236}">
                  <a16:creationId xmlns:a16="http://schemas.microsoft.com/office/drawing/2014/main" id="{09CE5E35-F018-2759-3E5C-87AE5ACDD6F2}"/>
                </a:ext>
              </a:extLst>
            </p:cNvPr>
            <p:cNvSpPr txBox="1"/>
            <p:nvPr/>
          </p:nvSpPr>
          <p:spPr>
            <a:xfrm>
              <a:off x="7369423" y="24075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38" name="文字方塊 137">
              <a:extLst>
                <a:ext uri="{FF2B5EF4-FFF2-40B4-BE49-F238E27FC236}">
                  <a16:creationId xmlns:a16="http://schemas.microsoft.com/office/drawing/2014/main" id="{54E650F5-7194-5C99-9E14-41DD4547C8D0}"/>
                </a:ext>
              </a:extLst>
            </p:cNvPr>
            <p:cNvSpPr txBox="1"/>
            <p:nvPr/>
          </p:nvSpPr>
          <p:spPr>
            <a:xfrm>
              <a:off x="7369423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E4A0D7E8-BFA0-A6B3-4C37-29D7CC1621B3}"/>
                </a:ext>
              </a:extLst>
            </p:cNvPr>
            <p:cNvSpPr txBox="1"/>
            <p:nvPr/>
          </p:nvSpPr>
          <p:spPr>
            <a:xfrm>
              <a:off x="7369423" y="264799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D6BB48A0-57F0-41FC-6D0A-E09C28C35E90}"/>
                </a:ext>
              </a:extLst>
            </p:cNvPr>
            <p:cNvSpPr txBox="1"/>
            <p:nvPr/>
          </p:nvSpPr>
          <p:spPr>
            <a:xfrm>
              <a:off x="7369423" y="276155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394A6DA2-FC41-F59C-3141-B6B36267F235}"/>
                </a:ext>
              </a:extLst>
            </p:cNvPr>
            <p:cNvSpPr txBox="1"/>
            <p:nvPr/>
          </p:nvSpPr>
          <p:spPr>
            <a:xfrm>
              <a:off x="7369423" y="287893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09E3801E-987B-42B2-94C7-0431A2ABC6E1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3" name="文字方塊 142">
              <a:extLst>
                <a:ext uri="{FF2B5EF4-FFF2-40B4-BE49-F238E27FC236}">
                  <a16:creationId xmlns:a16="http://schemas.microsoft.com/office/drawing/2014/main" id="{A55AB3E9-3BD8-091E-EAA7-98B625ADFDA6}"/>
                </a:ext>
              </a:extLst>
            </p:cNvPr>
            <p:cNvSpPr txBox="1"/>
            <p:nvPr/>
          </p:nvSpPr>
          <p:spPr>
            <a:xfrm>
              <a:off x="7369423" y="311938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28F837D0-B43F-FC34-C5F1-1C9D73B1E4A4}"/>
                </a:ext>
              </a:extLst>
            </p:cNvPr>
            <p:cNvSpPr txBox="1"/>
            <p:nvPr/>
          </p:nvSpPr>
          <p:spPr>
            <a:xfrm>
              <a:off x="7369423" y="3232951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CD3576FF-55B8-C729-C35D-F7C1DB5F045F}"/>
                </a:ext>
              </a:extLst>
            </p:cNvPr>
            <p:cNvSpPr txBox="1"/>
            <p:nvPr/>
          </p:nvSpPr>
          <p:spPr>
            <a:xfrm>
              <a:off x="6967710" y="3428494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=2179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65130E9E-AAA2-761D-2A2C-9FC81862D90B}"/>
                </a:ext>
              </a:extLst>
            </p:cNvPr>
            <p:cNvSpPr/>
            <p:nvPr/>
          </p:nvSpPr>
          <p:spPr>
            <a:xfrm>
              <a:off x="7929133" y="1265406"/>
              <a:ext cx="330200" cy="219428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文字方塊 146">
              <a:extLst>
                <a:ext uri="{FF2B5EF4-FFF2-40B4-BE49-F238E27FC236}">
                  <a16:creationId xmlns:a16="http://schemas.microsoft.com/office/drawing/2014/main" id="{71D50975-54F1-14FA-D204-ADF39654D453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31DAA233-7C97-1D7F-7721-504216A0016D}"/>
                </a:ext>
              </a:extLst>
            </p:cNvPr>
            <p:cNvSpPr txBox="1"/>
            <p:nvPr/>
          </p:nvSpPr>
          <p:spPr>
            <a:xfrm>
              <a:off x="8195387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EF7F1AC-AEA1-2462-878E-FE9E95213A37}"/>
                </a:ext>
              </a:extLst>
            </p:cNvPr>
            <p:cNvSpPr txBox="1"/>
            <p:nvPr/>
          </p:nvSpPr>
          <p:spPr>
            <a:xfrm>
              <a:off x="8195387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E3210290-67E5-AA3A-F586-3EDF7335BD11}"/>
                </a:ext>
              </a:extLst>
            </p:cNvPr>
            <p:cNvSpPr txBox="1"/>
            <p:nvPr/>
          </p:nvSpPr>
          <p:spPr>
            <a:xfrm>
              <a:off x="8195387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9398F1CE-5D9C-475E-F0C7-1700EE4D1D83}"/>
                </a:ext>
              </a:extLst>
            </p:cNvPr>
            <p:cNvSpPr txBox="1"/>
            <p:nvPr/>
          </p:nvSpPr>
          <p:spPr>
            <a:xfrm>
              <a:off x="8195387" y="229687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515D82FE-0B4E-8BDA-964D-40DF86A01B3E}"/>
                </a:ext>
              </a:extLst>
            </p:cNvPr>
            <p:cNvSpPr txBox="1"/>
            <p:nvPr/>
          </p:nvSpPr>
          <p:spPr>
            <a:xfrm>
              <a:off x="8195387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2E4FDF79-1243-4CA9-FF7A-CB6BE98DBA8A}"/>
                </a:ext>
              </a:extLst>
            </p:cNvPr>
            <p:cNvSpPr txBox="1"/>
            <p:nvPr/>
          </p:nvSpPr>
          <p:spPr>
            <a:xfrm>
              <a:off x="8195387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ED78C44E-77D4-71C2-FE6F-48B411C09F85}"/>
                </a:ext>
              </a:extLst>
            </p:cNvPr>
            <p:cNvSpPr txBox="1"/>
            <p:nvPr/>
          </p:nvSpPr>
          <p:spPr>
            <a:xfrm>
              <a:off x="8195387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5535E678-4719-C0EE-25A6-DEC7905764DC}"/>
                </a:ext>
              </a:extLst>
            </p:cNvPr>
            <p:cNvSpPr txBox="1"/>
            <p:nvPr/>
          </p:nvSpPr>
          <p:spPr>
            <a:xfrm>
              <a:off x="8195387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A5989C89-514D-B91F-6BB9-B19327A064BE}"/>
                </a:ext>
              </a:extLst>
            </p:cNvPr>
            <p:cNvSpPr txBox="1"/>
            <p:nvPr/>
          </p:nvSpPr>
          <p:spPr>
            <a:xfrm>
              <a:off x="8195387" y="287802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F8FAFC0F-43F8-C4AF-4D62-4BC077D1B10C}"/>
                </a:ext>
              </a:extLst>
            </p:cNvPr>
            <p:cNvSpPr txBox="1"/>
            <p:nvPr/>
          </p:nvSpPr>
          <p:spPr>
            <a:xfrm>
              <a:off x="8195387" y="300110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5BB3019D-4165-B66A-309B-966D5FAA093D}"/>
                </a:ext>
              </a:extLst>
            </p:cNvPr>
            <p:cNvSpPr txBox="1"/>
            <p:nvPr/>
          </p:nvSpPr>
          <p:spPr>
            <a:xfrm>
              <a:off x="8195387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12066A77-E032-94DD-B942-B3F4510C3583}"/>
                </a:ext>
              </a:extLst>
            </p:cNvPr>
            <p:cNvSpPr txBox="1"/>
            <p:nvPr/>
          </p:nvSpPr>
          <p:spPr>
            <a:xfrm>
              <a:off x="8195387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E885ABEF-6E4E-ABEE-9012-7F1C60F18CAC}"/>
                </a:ext>
              </a:extLst>
            </p:cNvPr>
            <p:cNvSpPr txBox="1"/>
            <p:nvPr/>
          </p:nvSpPr>
          <p:spPr>
            <a:xfrm>
              <a:off x="7793674" y="3427584"/>
              <a:ext cx="817362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=2270</a:t>
              </a: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30FE275A-4A28-DECF-9228-9756BB566314}"/>
                </a:ext>
              </a:extLst>
            </p:cNvPr>
            <p:cNvSpPr/>
            <p:nvPr/>
          </p:nvSpPr>
          <p:spPr>
            <a:xfrm>
              <a:off x="8741728" y="1265406"/>
              <a:ext cx="330200" cy="219428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19DAD1CE-F23B-7070-BA89-0B7A766E0132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4918E071-4590-6CB4-92CE-1CC28F77CF40}"/>
                </a:ext>
              </a:extLst>
            </p:cNvPr>
            <p:cNvSpPr txBox="1"/>
            <p:nvPr/>
          </p:nvSpPr>
          <p:spPr>
            <a:xfrm>
              <a:off x="9007982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C4B01B7B-F76F-06E1-61CC-CE4B99EB81AA}"/>
                </a:ext>
              </a:extLst>
            </p:cNvPr>
            <p:cNvSpPr txBox="1"/>
            <p:nvPr/>
          </p:nvSpPr>
          <p:spPr>
            <a:xfrm>
              <a:off x="9007982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29C75C6C-F9C9-D46A-E0AB-CB5F9C59D0DD}"/>
                </a:ext>
              </a:extLst>
            </p:cNvPr>
            <p:cNvSpPr txBox="1"/>
            <p:nvPr/>
          </p:nvSpPr>
          <p:spPr>
            <a:xfrm>
              <a:off x="9007982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FB66A6F1-8E3B-5FFE-0032-9975A8697C47}"/>
                </a:ext>
              </a:extLst>
            </p:cNvPr>
            <p:cNvSpPr txBox="1"/>
            <p:nvPr/>
          </p:nvSpPr>
          <p:spPr>
            <a:xfrm>
              <a:off x="9007982" y="2296875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8F9886F4-71C9-B8FA-8818-BE4129632FC3}"/>
                </a:ext>
              </a:extLst>
            </p:cNvPr>
            <p:cNvSpPr txBox="1"/>
            <p:nvPr/>
          </p:nvSpPr>
          <p:spPr>
            <a:xfrm>
              <a:off x="9007982" y="2406627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22498E11-8253-C706-04A7-CB997833B877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1BD922CB-AAEF-EC54-0A65-7CA119C94843}"/>
                </a:ext>
              </a:extLst>
            </p:cNvPr>
            <p:cNvSpPr txBox="1"/>
            <p:nvPr/>
          </p:nvSpPr>
          <p:spPr>
            <a:xfrm>
              <a:off x="9007982" y="2647086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9D7302A2-5C23-4F3E-AC26-67D1A8353968}"/>
                </a:ext>
              </a:extLst>
            </p:cNvPr>
            <p:cNvSpPr txBox="1"/>
            <p:nvPr/>
          </p:nvSpPr>
          <p:spPr>
            <a:xfrm>
              <a:off x="9007982" y="2760648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9144A243-C98B-06F1-A817-D05FF114C6A0}"/>
                </a:ext>
              </a:extLst>
            </p:cNvPr>
            <p:cNvSpPr txBox="1"/>
            <p:nvPr/>
          </p:nvSpPr>
          <p:spPr>
            <a:xfrm>
              <a:off x="9007982" y="2878020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2C23B708-997B-DEE6-5867-F09E7CC6E221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67BC882B-EAE0-E7ED-0DD5-CEF6BC9DE4B4}"/>
                </a:ext>
              </a:extLst>
            </p:cNvPr>
            <p:cNvSpPr txBox="1"/>
            <p:nvPr/>
          </p:nvSpPr>
          <p:spPr>
            <a:xfrm>
              <a:off x="9007982" y="3118479"/>
              <a:ext cx="25984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4049E8B4-94D1-4C74-7ABD-53CDD1FEB080}"/>
                </a:ext>
              </a:extLst>
            </p:cNvPr>
            <p:cNvSpPr txBox="1"/>
            <p:nvPr/>
          </p:nvSpPr>
          <p:spPr>
            <a:xfrm>
              <a:off x="9007982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5F6325A6-C76C-440A-95AA-2DB4AFDC31D8}"/>
                </a:ext>
              </a:extLst>
            </p:cNvPr>
            <p:cNvSpPr txBox="1"/>
            <p:nvPr/>
          </p:nvSpPr>
          <p:spPr>
            <a:xfrm>
              <a:off x="8606269" y="3427584"/>
              <a:ext cx="817361" cy="215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(O3)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=2370</a:t>
              </a:r>
            </a:p>
          </p:txBody>
        </p:sp>
      </p:grpSp>
      <p:grpSp>
        <p:nvGrpSpPr>
          <p:cNvPr id="239" name="群組 238">
            <a:extLst>
              <a:ext uri="{FF2B5EF4-FFF2-40B4-BE49-F238E27FC236}">
                <a16:creationId xmlns:a16="http://schemas.microsoft.com/office/drawing/2014/main" id="{A56CAA71-5C6A-70F4-812F-C2110E0C6118}"/>
              </a:ext>
            </a:extLst>
          </p:cNvPr>
          <p:cNvGrpSpPr/>
          <p:nvPr/>
        </p:nvGrpSpPr>
        <p:grpSpPr>
          <a:xfrm>
            <a:off x="1579379" y="3789252"/>
            <a:ext cx="3112450" cy="2501548"/>
            <a:chOff x="6164285" y="1320270"/>
            <a:chExt cx="3262231" cy="2443361"/>
          </a:xfrm>
        </p:grpSpPr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A26CABF-99DB-660B-0274-4B146E1B80C1}"/>
                </a:ext>
              </a:extLst>
            </p:cNvPr>
            <p:cNvSpPr/>
            <p:nvPr/>
          </p:nvSpPr>
          <p:spPr>
            <a:xfrm>
              <a:off x="6299744" y="1320270"/>
              <a:ext cx="330200" cy="2177184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1" name="文字方塊 240">
              <a:extLst>
                <a:ext uri="{FF2B5EF4-FFF2-40B4-BE49-F238E27FC236}">
                  <a16:creationId xmlns:a16="http://schemas.microsoft.com/office/drawing/2014/main" id="{6CFF711F-2C9E-89BC-5E88-874D353D21C3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2" name="文字方塊 241">
              <a:extLst>
                <a:ext uri="{FF2B5EF4-FFF2-40B4-BE49-F238E27FC236}">
                  <a16:creationId xmlns:a16="http://schemas.microsoft.com/office/drawing/2014/main" id="{95EC4247-1EFF-CAB8-42F9-02DB3CD83C5F}"/>
                </a:ext>
              </a:extLst>
            </p:cNvPr>
            <p:cNvSpPr txBox="1"/>
            <p:nvPr/>
          </p:nvSpPr>
          <p:spPr>
            <a:xfrm>
              <a:off x="6565998" y="1927614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E32E37B5-0C70-63B4-AF09-4D07207414D0}"/>
                </a:ext>
              </a:extLst>
            </p:cNvPr>
            <p:cNvSpPr txBox="1"/>
            <p:nvPr/>
          </p:nvSpPr>
          <p:spPr>
            <a:xfrm>
              <a:off x="6565998" y="205070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4" name="文字方塊 243">
              <a:extLst>
                <a:ext uri="{FF2B5EF4-FFF2-40B4-BE49-F238E27FC236}">
                  <a16:creationId xmlns:a16="http://schemas.microsoft.com/office/drawing/2014/main" id="{C4BAB9C8-97AF-1799-EFD8-99489159DCFE}"/>
                </a:ext>
              </a:extLst>
            </p:cNvPr>
            <p:cNvSpPr txBox="1"/>
            <p:nvPr/>
          </p:nvSpPr>
          <p:spPr>
            <a:xfrm>
              <a:off x="6565998" y="2173788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5" name="文字方塊 244">
              <a:extLst>
                <a:ext uri="{FF2B5EF4-FFF2-40B4-BE49-F238E27FC236}">
                  <a16:creationId xmlns:a16="http://schemas.microsoft.com/office/drawing/2014/main" id="{C99E3392-80AF-D76B-78B6-838DFF47341A}"/>
                </a:ext>
              </a:extLst>
            </p:cNvPr>
            <p:cNvSpPr txBox="1"/>
            <p:nvPr/>
          </p:nvSpPr>
          <p:spPr>
            <a:xfrm>
              <a:off x="6565998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271F58FB-DE9C-89DF-3F5D-7026677FC611}"/>
                </a:ext>
              </a:extLst>
            </p:cNvPr>
            <p:cNvSpPr txBox="1"/>
            <p:nvPr/>
          </p:nvSpPr>
          <p:spPr>
            <a:xfrm>
              <a:off x="6565998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47" name="文字方塊 246">
              <a:extLst>
                <a:ext uri="{FF2B5EF4-FFF2-40B4-BE49-F238E27FC236}">
                  <a16:creationId xmlns:a16="http://schemas.microsoft.com/office/drawing/2014/main" id="{E520B5C6-D767-3398-1D36-C3889409F1FA}"/>
                </a:ext>
              </a:extLst>
            </p:cNvPr>
            <p:cNvSpPr txBox="1"/>
            <p:nvPr/>
          </p:nvSpPr>
          <p:spPr>
            <a:xfrm>
              <a:off x="6565998" y="253161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8" name="文字方塊 247">
              <a:extLst>
                <a:ext uri="{FF2B5EF4-FFF2-40B4-BE49-F238E27FC236}">
                  <a16:creationId xmlns:a16="http://schemas.microsoft.com/office/drawing/2014/main" id="{616695FD-BD7F-03A6-23E4-3185E7E86202}"/>
                </a:ext>
              </a:extLst>
            </p:cNvPr>
            <p:cNvSpPr txBox="1"/>
            <p:nvPr/>
          </p:nvSpPr>
          <p:spPr>
            <a:xfrm>
              <a:off x="6565998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49" name="文字方塊 248">
              <a:extLst>
                <a:ext uri="{FF2B5EF4-FFF2-40B4-BE49-F238E27FC236}">
                  <a16:creationId xmlns:a16="http://schemas.microsoft.com/office/drawing/2014/main" id="{0DD554C6-2FE2-59E1-FE8F-8FD9C4B0F3CB}"/>
                </a:ext>
              </a:extLst>
            </p:cNvPr>
            <p:cNvSpPr txBox="1"/>
            <p:nvPr/>
          </p:nvSpPr>
          <p:spPr>
            <a:xfrm>
              <a:off x="6565998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0" name="文字方塊 249">
              <a:extLst>
                <a:ext uri="{FF2B5EF4-FFF2-40B4-BE49-F238E27FC236}">
                  <a16:creationId xmlns:a16="http://schemas.microsoft.com/office/drawing/2014/main" id="{58D61446-2729-CCC7-8FEB-E82A6868787E}"/>
                </a:ext>
              </a:extLst>
            </p:cNvPr>
            <p:cNvSpPr txBox="1"/>
            <p:nvPr/>
          </p:nvSpPr>
          <p:spPr>
            <a:xfrm>
              <a:off x="6565998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2B8E10E6-8E79-65DE-753F-8606F538FC7E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E905BE49-8291-D2CA-7EEA-4E76517B1EA4}"/>
                </a:ext>
              </a:extLst>
            </p:cNvPr>
            <p:cNvSpPr txBox="1"/>
            <p:nvPr/>
          </p:nvSpPr>
          <p:spPr>
            <a:xfrm>
              <a:off x="6565998" y="31184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34938F0D-A9E5-3EA3-B37C-7CECC87B171A}"/>
                </a:ext>
              </a:extLst>
            </p:cNvPr>
            <p:cNvSpPr txBox="1"/>
            <p:nvPr/>
          </p:nvSpPr>
          <p:spPr>
            <a:xfrm>
              <a:off x="6565998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4E4B67F8-7CAB-401A-FAA8-D8A5EDC70F5F}"/>
                </a:ext>
              </a:extLst>
            </p:cNvPr>
            <p:cNvSpPr txBox="1"/>
            <p:nvPr/>
          </p:nvSpPr>
          <p:spPr>
            <a:xfrm>
              <a:off x="6164285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=1889</a:t>
              </a:r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BB251843-5005-9BBE-62BA-C708A2D69720}"/>
                </a:ext>
              </a:extLst>
            </p:cNvPr>
            <p:cNvSpPr/>
            <p:nvPr/>
          </p:nvSpPr>
          <p:spPr>
            <a:xfrm>
              <a:off x="7103169" y="1321180"/>
              <a:ext cx="330200" cy="217718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6" name="文字方塊 255">
              <a:extLst>
                <a:ext uri="{FF2B5EF4-FFF2-40B4-BE49-F238E27FC236}">
                  <a16:creationId xmlns:a16="http://schemas.microsoft.com/office/drawing/2014/main" id="{7A4183C7-51D9-9146-8CF6-73162E984919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7" name="文字方塊 256">
              <a:extLst>
                <a:ext uri="{FF2B5EF4-FFF2-40B4-BE49-F238E27FC236}">
                  <a16:creationId xmlns:a16="http://schemas.microsoft.com/office/drawing/2014/main" id="{069B528F-744D-EDE3-16BD-A587ADA7CD2A}"/>
                </a:ext>
              </a:extLst>
            </p:cNvPr>
            <p:cNvSpPr txBox="1"/>
            <p:nvPr/>
          </p:nvSpPr>
          <p:spPr>
            <a:xfrm>
              <a:off x="7369423" y="192852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58" name="文字方塊 257">
              <a:extLst>
                <a:ext uri="{FF2B5EF4-FFF2-40B4-BE49-F238E27FC236}">
                  <a16:creationId xmlns:a16="http://schemas.microsoft.com/office/drawing/2014/main" id="{9FCE32A1-42A6-1C21-25F6-259416BDC17A}"/>
                </a:ext>
              </a:extLst>
            </p:cNvPr>
            <p:cNvSpPr txBox="1"/>
            <p:nvPr/>
          </p:nvSpPr>
          <p:spPr>
            <a:xfrm>
              <a:off x="7369423" y="205161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59" name="文字方塊 258">
              <a:extLst>
                <a:ext uri="{FF2B5EF4-FFF2-40B4-BE49-F238E27FC236}">
                  <a16:creationId xmlns:a16="http://schemas.microsoft.com/office/drawing/2014/main" id="{692EB2A8-36AE-748F-95FF-F424682587D2}"/>
                </a:ext>
              </a:extLst>
            </p:cNvPr>
            <p:cNvSpPr txBox="1"/>
            <p:nvPr/>
          </p:nvSpPr>
          <p:spPr>
            <a:xfrm>
              <a:off x="7369423" y="217469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64E55905-F33A-C281-F765-834878074069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1" name="文字方塊 260">
              <a:extLst>
                <a:ext uri="{FF2B5EF4-FFF2-40B4-BE49-F238E27FC236}">
                  <a16:creationId xmlns:a16="http://schemas.microsoft.com/office/drawing/2014/main" id="{C085B5EE-C690-2181-D139-99EF64B0606E}"/>
                </a:ext>
              </a:extLst>
            </p:cNvPr>
            <p:cNvSpPr txBox="1"/>
            <p:nvPr/>
          </p:nvSpPr>
          <p:spPr>
            <a:xfrm>
              <a:off x="7369423" y="2407537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2" name="文字方塊 261">
              <a:extLst>
                <a:ext uri="{FF2B5EF4-FFF2-40B4-BE49-F238E27FC236}">
                  <a16:creationId xmlns:a16="http://schemas.microsoft.com/office/drawing/2014/main" id="{E0EE56FE-05D0-79C3-6107-3B4320250286}"/>
                </a:ext>
              </a:extLst>
            </p:cNvPr>
            <p:cNvSpPr txBox="1"/>
            <p:nvPr/>
          </p:nvSpPr>
          <p:spPr>
            <a:xfrm>
              <a:off x="7369423" y="253252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F681F7FA-7384-FAA4-CD1A-FE3863A505C8}"/>
                </a:ext>
              </a:extLst>
            </p:cNvPr>
            <p:cNvSpPr txBox="1"/>
            <p:nvPr/>
          </p:nvSpPr>
          <p:spPr>
            <a:xfrm>
              <a:off x="7369423" y="264799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4" name="文字方塊 263">
              <a:extLst>
                <a:ext uri="{FF2B5EF4-FFF2-40B4-BE49-F238E27FC236}">
                  <a16:creationId xmlns:a16="http://schemas.microsoft.com/office/drawing/2014/main" id="{96C42A22-484C-8E8E-45A1-F15D89A3DD0A}"/>
                </a:ext>
              </a:extLst>
            </p:cNvPr>
            <p:cNvSpPr txBox="1"/>
            <p:nvPr/>
          </p:nvSpPr>
          <p:spPr>
            <a:xfrm>
              <a:off x="736942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EA1A9EC9-32DB-08CB-6E64-1E1F09E89CA1}"/>
                </a:ext>
              </a:extLst>
            </p:cNvPr>
            <p:cNvSpPr txBox="1"/>
            <p:nvPr/>
          </p:nvSpPr>
          <p:spPr>
            <a:xfrm>
              <a:off x="7369423" y="287893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9F468A58-D227-1125-6652-0697E95BD37C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F2AE33B3-B19C-FD33-4359-1AA2C9C61E0F}"/>
                </a:ext>
              </a:extLst>
            </p:cNvPr>
            <p:cNvSpPr txBox="1"/>
            <p:nvPr/>
          </p:nvSpPr>
          <p:spPr>
            <a:xfrm>
              <a:off x="736942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FCA427B7-702D-6689-D289-95ADE1AC25A4}"/>
                </a:ext>
              </a:extLst>
            </p:cNvPr>
            <p:cNvSpPr txBox="1"/>
            <p:nvPr/>
          </p:nvSpPr>
          <p:spPr>
            <a:xfrm>
              <a:off x="7369423" y="323295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80E6423A-1E7B-CBFF-49FA-C10281465F98}"/>
                </a:ext>
              </a:extLst>
            </p:cNvPr>
            <p:cNvSpPr txBox="1"/>
            <p:nvPr/>
          </p:nvSpPr>
          <p:spPr>
            <a:xfrm>
              <a:off x="6967710" y="353816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=2065</a:t>
              </a: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F2CF7E3B-584B-3446-9F8F-C5CFB9311AEF}"/>
                </a:ext>
              </a:extLst>
            </p:cNvPr>
            <p:cNvSpPr/>
            <p:nvPr/>
          </p:nvSpPr>
          <p:spPr>
            <a:xfrm>
              <a:off x="7929133" y="1320270"/>
              <a:ext cx="330200" cy="217718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73CC5927-D619-15DB-3100-850B476B1C4C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83446137-C5B2-BAF5-2E2C-40D9C42B86D6}"/>
                </a:ext>
              </a:extLst>
            </p:cNvPr>
            <p:cNvSpPr txBox="1"/>
            <p:nvPr/>
          </p:nvSpPr>
          <p:spPr>
            <a:xfrm>
              <a:off x="8195387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3DF464FD-CE25-517F-0C3D-2F6263435325}"/>
                </a:ext>
              </a:extLst>
            </p:cNvPr>
            <p:cNvSpPr txBox="1"/>
            <p:nvPr/>
          </p:nvSpPr>
          <p:spPr>
            <a:xfrm>
              <a:off x="8195387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543FEAE0-4886-476B-FAE4-117311B2F35F}"/>
                </a:ext>
              </a:extLst>
            </p:cNvPr>
            <p:cNvSpPr txBox="1"/>
            <p:nvPr/>
          </p:nvSpPr>
          <p:spPr>
            <a:xfrm>
              <a:off x="8195387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AAB1FD92-DEAA-A24A-641B-3E312D1EC0EE}"/>
                </a:ext>
              </a:extLst>
            </p:cNvPr>
            <p:cNvSpPr txBox="1"/>
            <p:nvPr/>
          </p:nvSpPr>
          <p:spPr>
            <a:xfrm>
              <a:off x="8195387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EB531CD4-AED1-7B6C-B55A-1FA0AC9FDDCD}"/>
                </a:ext>
              </a:extLst>
            </p:cNvPr>
            <p:cNvSpPr txBox="1"/>
            <p:nvPr/>
          </p:nvSpPr>
          <p:spPr>
            <a:xfrm>
              <a:off x="8195387" y="2406627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38AE2A44-5CD2-8A4F-AB2B-F63F0321731B}"/>
                </a:ext>
              </a:extLst>
            </p:cNvPr>
            <p:cNvSpPr txBox="1"/>
            <p:nvPr/>
          </p:nvSpPr>
          <p:spPr>
            <a:xfrm>
              <a:off x="8195387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D1BA4018-9499-02E9-50C7-B61D521196C0}"/>
                </a:ext>
              </a:extLst>
            </p:cNvPr>
            <p:cNvSpPr txBox="1"/>
            <p:nvPr/>
          </p:nvSpPr>
          <p:spPr>
            <a:xfrm>
              <a:off x="8195387" y="264708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79" name="文字方塊 278">
              <a:extLst>
                <a:ext uri="{FF2B5EF4-FFF2-40B4-BE49-F238E27FC236}">
                  <a16:creationId xmlns:a16="http://schemas.microsoft.com/office/drawing/2014/main" id="{1042FF23-449A-0797-D8EC-2F64E1B68276}"/>
                </a:ext>
              </a:extLst>
            </p:cNvPr>
            <p:cNvSpPr txBox="1"/>
            <p:nvPr/>
          </p:nvSpPr>
          <p:spPr>
            <a:xfrm>
              <a:off x="8195387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92E59F40-BCFA-A18E-DEBD-07F32E8BA95C}"/>
                </a:ext>
              </a:extLst>
            </p:cNvPr>
            <p:cNvSpPr txBox="1"/>
            <p:nvPr/>
          </p:nvSpPr>
          <p:spPr>
            <a:xfrm>
              <a:off x="8195387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1" name="文字方塊 280">
              <a:extLst>
                <a:ext uri="{FF2B5EF4-FFF2-40B4-BE49-F238E27FC236}">
                  <a16:creationId xmlns:a16="http://schemas.microsoft.com/office/drawing/2014/main" id="{50CAF080-2073-D044-ACD1-8CF17C0F01F4}"/>
                </a:ext>
              </a:extLst>
            </p:cNvPr>
            <p:cNvSpPr txBox="1"/>
            <p:nvPr/>
          </p:nvSpPr>
          <p:spPr>
            <a:xfrm>
              <a:off x="8195387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77C3DD27-DB1A-9F4E-5E5F-D772FAA746AB}"/>
                </a:ext>
              </a:extLst>
            </p:cNvPr>
            <p:cNvSpPr txBox="1"/>
            <p:nvPr/>
          </p:nvSpPr>
          <p:spPr>
            <a:xfrm>
              <a:off x="8195387" y="311847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3" name="文字方塊 282">
              <a:extLst>
                <a:ext uri="{FF2B5EF4-FFF2-40B4-BE49-F238E27FC236}">
                  <a16:creationId xmlns:a16="http://schemas.microsoft.com/office/drawing/2014/main" id="{3B3C4718-FB21-E5A1-628A-9F4CD59C9321}"/>
                </a:ext>
              </a:extLst>
            </p:cNvPr>
            <p:cNvSpPr txBox="1"/>
            <p:nvPr/>
          </p:nvSpPr>
          <p:spPr>
            <a:xfrm>
              <a:off x="8195387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EF3AF130-7982-1C56-0F96-07A306A8B18B}"/>
                </a:ext>
              </a:extLst>
            </p:cNvPr>
            <p:cNvSpPr txBox="1"/>
            <p:nvPr/>
          </p:nvSpPr>
          <p:spPr>
            <a:xfrm>
              <a:off x="7793674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=2379</a:t>
              </a:r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30EED8A2-B474-486F-3354-92F7922003EF}"/>
                </a:ext>
              </a:extLst>
            </p:cNvPr>
            <p:cNvSpPr/>
            <p:nvPr/>
          </p:nvSpPr>
          <p:spPr>
            <a:xfrm>
              <a:off x="8741728" y="1320270"/>
              <a:ext cx="330200" cy="21771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6" name="文字方塊 285">
              <a:extLst>
                <a:ext uri="{FF2B5EF4-FFF2-40B4-BE49-F238E27FC236}">
                  <a16:creationId xmlns:a16="http://schemas.microsoft.com/office/drawing/2014/main" id="{38C34A26-710F-6D17-3B5E-DD2386BE9E8B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7" name="文字方塊 286">
              <a:extLst>
                <a:ext uri="{FF2B5EF4-FFF2-40B4-BE49-F238E27FC236}">
                  <a16:creationId xmlns:a16="http://schemas.microsoft.com/office/drawing/2014/main" id="{DE12B4D1-4BA7-3F8D-F738-4B065E12FA89}"/>
                </a:ext>
              </a:extLst>
            </p:cNvPr>
            <p:cNvSpPr txBox="1"/>
            <p:nvPr/>
          </p:nvSpPr>
          <p:spPr>
            <a:xfrm>
              <a:off x="9007982" y="1927614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8AE15248-7890-FA8F-21FD-E4F320A10C0A}"/>
                </a:ext>
              </a:extLst>
            </p:cNvPr>
            <p:cNvSpPr txBox="1"/>
            <p:nvPr/>
          </p:nvSpPr>
          <p:spPr>
            <a:xfrm>
              <a:off x="9007982" y="205070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89" name="文字方塊 288">
              <a:extLst>
                <a:ext uri="{FF2B5EF4-FFF2-40B4-BE49-F238E27FC236}">
                  <a16:creationId xmlns:a16="http://schemas.microsoft.com/office/drawing/2014/main" id="{5A920D85-F991-944B-16C7-D2B9CD7655C4}"/>
                </a:ext>
              </a:extLst>
            </p:cNvPr>
            <p:cNvSpPr txBox="1"/>
            <p:nvPr/>
          </p:nvSpPr>
          <p:spPr>
            <a:xfrm>
              <a:off x="9007982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5C296319-3AD3-15AE-D13B-53561873BF3A}"/>
                </a:ext>
              </a:extLst>
            </p:cNvPr>
            <p:cNvSpPr txBox="1"/>
            <p:nvPr/>
          </p:nvSpPr>
          <p:spPr>
            <a:xfrm>
              <a:off x="9007982" y="2296875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1" name="文字方塊 290">
              <a:extLst>
                <a:ext uri="{FF2B5EF4-FFF2-40B4-BE49-F238E27FC236}">
                  <a16:creationId xmlns:a16="http://schemas.microsoft.com/office/drawing/2014/main" id="{2371529C-D138-33F9-F281-37922BE9BA61}"/>
                </a:ext>
              </a:extLst>
            </p:cNvPr>
            <p:cNvSpPr txBox="1"/>
            <p:nvPr/>
          </p:nvSpPr>
          <p:spPr>
            <a:xfrm>
              <a:off x="9007982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2" name="文字方塊 291">
              <a:extLst>
                <a:ext uri="{FF2B5EF4-FFF2-40B4-BE49-F238E27FC236}">
                  <a16:creationId xmlns:a16="http://schemas.microsoft.com/office/drawing/2014/main" id="{D472FE92-81B6-7E3F-E1E5-093DC2C97842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3" name="文字方塊 292">
              <a:extLst>
                <a:ext uri="{FF2B5EF4-FFF2-40B4-BE49-F238E27FC236}">
                  <a16:creationId xmlns:a16="http://schemas.microsoft.com/office/drawing/2014/main" id="{3E2407A5-7C82-C3CB-8024-57C55D732562}"/>
                </a:ext>
              </a:extLst>
            </p:cNvPr>
            <p:cNvSpPr txBox="1"/>
            <p:nvPr/>
          </p:nvSpPr>
          <p:spPr>
            <a:xfrm>
              <a:off x="9007982" y="2647086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4" name="文字方塊 293">
              <a:extLst>
                <a:ext uri="{FF2B5EF4-FFF2-40B4-BE49-F238E27FC236}">
                  <a16:creationId xmlns:a16="http://schemas.microsoft.com/office/drawing/2014/main" id="{B6709DF7-9423-A72E-E745-88B4A124CE66}"/>
                </a:ext>
              </a:extLst>
            </p:cNvPr>
            <p:cNvSpPr txBox="1"/>
            <p:nvPr/>
          </p:nvSpPr>
          <p:spPr>
            <a:xfrm>
              <a:off x="9007982" y="2760648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5" name="文字方塊 294">
              <a:extLst>
                <a:ext uri="{FF2B5EF4-FFF2-40B4-BE49-F238E27FC236}">
                  <a16:creationId xmlns:a16="http://schemas.microsoft.com/office/drawing/2014/main" id="{C429CE7A-F935-C6C8-8041-99303CA06030}"/>
                </a:ext>
              </a:extLst>
            </p:cNvPr>
            <p:cNvSpPr txBox="1"/>
            <p:nvPr/>
          </p:nvSpPr>
          <p:spPr>
            <a:xfrm>
              <a:off x="9007982" y="2878020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6" name="文字方塊 295">
              <a:extLst>
                <a:ext uri="{FF2B5EF4-FFF2-40B4-BE49-F238E27FC236}">
                  <a16:creationId xmlns:a16="http://schemas.microsoft.com/office/drawing/2014/main" id="{BBE505E6-3594-C587-792C-742B15922895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297" name="文字方塊 296">
              <a:extLst>
                <a:ext uri="{FF2B5EF4-FFF2-40B4-BE49-F238E27FC236}">
                  <a16:creationId xmlns:a16="http://schemas.microsoft.com/office/drawing/2014/main" id="{FED5390B-BBA8-08A4-9A2C-EA31B042740E}"/>
                </a:ext>
              </a:extLst>
            </p:cNvPr>
            <p:cNvSpPr txBox="1"/>
            <p:nvPr/>
          </p:nvSpPr>
          <p:spPr>
            <a:xfrm>
              <a:off x="9007982" y="3118479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8" name="文字方塊 297">
              <a:extLst>
                <a:ext uri="{FF2B5EF4-FFF2-40B4-BE49-F238E27FC236}">
                  <a16:creationId xmlns:a16="http://schemas.microsoft.com/office/drawing/2014/main" id="{CAC7145F-A6EA-6F4F-C105-F891A4F61EA1}"/>
                </a:ext>
              </a:extLst>
            </p:cNvPr>
            <p:cNvSpPr txBox="1"/>
            <p:nvPr/>
          </p:nvSpPr>
          <p:spPr>
            <a:xfrm>
              <a:off x="9007982" y="3232041"/>
              <a:ext cx="260758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299" name="文字方塊 298">
              <a:extLst>
                <a:ext uri="{FF2B5EF4-FFF2-40B4-BE49-F238E27FC236}">
                  <a16:creationId xmlns:a16="http://schemas.microsoft.com/office/drawing/2014/main" id="{AA5758CE-FD62-6DF4-F9DB-96B2D69A0686}"/>
                </a:ext>
              </a:extLst>
            </p:cNvPr>
            <p:cNvSpPr txBox="1"/>
            <p:nvPr/>
          </p:nvSpPr>
          <p:spPr>
            <a:xfrm>
              <a:off x="8606269" y="3537258"/>
              <a:ext cx="820247" cy="225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(O2)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=2499</a:t>
              </a:r>
            </a:p>
          </p:txBody>
        </p:sp>
      </p:grpSp>
      <p:grpSp>
        <p:nvGrpSpPr>
          <p:cNvPr id="300" name="群組 299">
            <a:extLst>
              <a:ext uri="{FF2B5EF4-FFF2-40B4-BE49-F238E27FC236}">
                <a16:creationId xmlns:a16="http://schemas.microsoft.com/office/drawing/2014/main" id="{638219E7-2E50-B207-4E04-15990E156B04}"/>
              </a:ext>
            </a:extLst>
          </p:cNvPr>
          <p:cNvGrpSpPr/>
          <p:nvPr/>
        </p:nvGrpSpPr>
        <p:grpSpPr>
          <a:xfrm>
            <a:off x="6218403" y="3781428"/>
            <a:ext cx="3091928" cy="2490973"/>
            <a:chOff x="6164285" y="1320270"/>
            <a:chExt cx="3269520" cy="2386484"/>
          </a:xfrm>
        </p:grpSpPr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82CB5AD2-3E24-63EC-F26E-B9C27E4430A4}"/>
                </a:ext>
              </a:extLst>
            </p:cNvPr>
            <p:cNvSpPr/>
            <p:nvPr/>
          </p:nvSpPr>
          <p:spPr>
            <a:xfrm>
              <a:off x="6299744" y="1320270"/>
              <a:ext cx="330200" cy="2143024"/>
            </a:xfrm>
            <a:prstGeom prst="rect">
              <a:avLst/>
            </a:prstGeom>
            <a:solidFill>
              <a:srgbClr val="FF6699">
                <a:alpha val="2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78D0D9E9-AF4D-7270-8244-FAC650651F02}"/>
                </a:ext>
              </a:extLst>
            </p:cNvPr>
            <p:cNvSpPr txBox="1"/>
            <p:nvPr/>
          </p:nvSpPr>
          <p:spPr>
            <a:xfrm>
              <a:off x="6565998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3" name="文字方塊 302">
              <a:extLst>
                <a:ext uri="{FF2B5EF4-FFF2-40B4-BE49-F238E27FC236}">
                  <a16:creationId xmlns:a16="http://schemas.microsoft.com/office/drawing/2014/main" id="{6D25AF1D-2598-5AAB-3C0E-270221289D90}"/>
                </a:ext>
              </a:extLst>
            </p:cNvPr>
            <p:cNvSpPr txBox="1"/>
            <p:nvPr/>
          </p:nvSpPr>
          <p:spPr>
            <a:xfrm>
              <a:off x="6565998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4" name="文字方塊 303">
              <a:extLst>
                <a:ext uri="{FF2B5EF4-FFF2-40B4-BE49-F238E27FC236}">
                  <a16:creationId xmlns:a16="http://schemas.microsoft.com/office/drawing/2014/main" id="{1D2F10B4-1DBD-4399-C422-D2F3C954945A}"/>
                </a:ext>
              </a:extLst>
            </p:cNvPr>
            <p:cNvSpPr txBox="1"/>
            <p:nvPr/>
          </p:nvSpPr>
          <p:spPr>
            <a:xfrm>
              <a:off x="6565998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BCABE93D-76F6-67CA-7329-8C4266ABA7AB}"/>
                </a:ext>
              </a:extLst>
            </p:cNvPr>
            <p:cNvSpPr txBox="1"/>
            <p:nvPr/>
          </p:nvSpPr>
          <p:spPr>
            <a:xfrm>
              <a:off x="6565998" y="217378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6" name="文字方塊 305">
              <a:extLst>
                <a:ext uri="{FF2B5EF4-FFF2-40B4-BE49-F238E27FC236}">
                  <a16:creationId xmlns:a16="http://schemas.microsoft.com/office/drawing/2014/main" id="{2A36DD53-F35E-35EE-4DFE-7DEB439312BC}"/>
                </a:ext>
              </a:extLst>
            </p:cNvPr>
            <p:cNvSpPr txBox="1"/>
            <p:nvPr/>
          </p:nvSpPr>
          <p:spPr>
            <a:xfrm>
              <a:off x="6565998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64985D97-2386-472E-6418-546431351129}"/>
                </a:ext>
              </a:extLst>
            </p:cNvPr>
            <p:cNvSpPr txBox="1"/>
            <p:nvPr/>
          </p:nvSpPr>
          <p:spPr>
            <a:xfrm>
              <a:off x="6565998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08" name="文字方塊 307">
              <a:extLst>
                <a:ext uri="{FF2B5EF4-FFF2-40B4-BE49-F238E27FC236}">
                  <a16:creationId xmlns:a16="http://schemas.microsoft.com/office/drawing/2014/main" id="{0E56B643-EE2D-3700-0807-59C8D20E2ACA}"/>
                </a:ext>
              </a:extLst>
            </p:cNvPr>
            <p:cNvSpPr txBox="1"/>
            <p:nvPr/>
          </p:nvSpPr>
          <p:spPr>
            <a:xfrm>
              <a:off x="6565998" y="253161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09" name="文字方塊 308">
              <a:extLst>
                <a:ext uri="{FF2B5EF4-FFF2-40B4-BE49-F238E27FC236}">
                  <a16:creationId xmlns:a16="http://schemas.microsoft.com/office/drawing/2014/main" id="{AE41829E-E8A1-A7B9-4E8F-84E314C0718A}"/>
                </a:ext>
              </a:extLst>
            </p:cNvPr>
            <p:cNvSpPr txBox="1"/>
            <p:nvPr/>
          </p:nvSpPr>
          <p:spPr>
            <a:xfrm>
              <a:off x="6565998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0" name="文字方塊 309">
              <a:extLst>
                <a:ext uri="{FF2B5EF4-FFF2-40B4-BE49-F238E27FC236}">
                  <a16:creationId xmlns:a16="http://schemas.microsoft.com/office/drawing/2014/main" id="{372229A7-0910-CF43-516D-8C14DB4FCBF8}"/>
                </a:ext>
              </a:extLst>
            </p:cNvPr>
            <p:cNvSpPr txBox="1"/>
            <p:nvPr/>
          </p:nvSpPr>
          <p:spPr>
            <a:xfrm>
              <a:off x="6565998" y="276064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1" name="文字方塊 310">
              <a:extLst>
                <a:ext uri="{FF2B5EF4-FFF2-40B4-BE49-F238E27FC236}">
                  <a16:creationId xmlns:a16="http://schemas.microsoft.com/office/drawing/2014/main" id="{E61B669C-82E7-2583-D428-AE559E70403B}"/>
                </a:ext>
              </a:extLst>
            </p:cNvPr>
            <p:cNvSpPr txBox="1"/>
            <p:nvPr/>
          </p:nvSpPr>
          <p:spPr>
            <a:xfrm>
              <a:off x="6565998" y="2878020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2" name="文字方塊 311">
              <a:extLst>
                <a:ext uri="{FF2B5EF4-FFF2-40B4-BE49-F238E27FC236}">
                  <a16:creationId xmlns:a16="http://schemas.microsoft.com/office/drawing/2014/main" id="{F9393BD6-38F0-2992-826C-0994BE586FFA}"/>
                </a:ext>
              </a:extLst>
            </p:cNvPr>
            <p:cNvSpPr txBox="1"/>
            <p:nvPr/>
          </p:nvSpPr>
          <p:spPr>
            <a:xfrm>
              <a:off x="6565998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3" name="文字方塊 312">
              <a:extLst>
                <a:ext uri="{FF2B5EF4-FFF2-40B4-BE49-F238E27FC236}">
                  <a16:creationId xmlns:a16="http://schemas.microsoft.com/office/drawing/2014/main" id="{B0373AB5-643A-02EC-CD34-5D44DB3E3269}"/>
                </a:ext>
              </a:extLst>
            </p:cNvPr>
            <p:cNvSpPr txBox="1"/>
            <p:nvPr/>
          </p:nvSpPr>
          <p:spPr>
            <a:xfrm>
              <a:off x="6565998" y="311847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14" name="文字方塊 313">
              <a:extLst>
                <a:ext uri="{FF2B5EF4-FFF2-40B4-BE49-F238E27FC236}">
                  <a16:creationId xmlns:a16="http://schemas.microsoft.com/office/drawing/2014/main" id="{41B78759-1688-A62B-6251-CE9F24FF0214}"/>
                </a:ext>
              </a:extLst>
            </p:cNvPr>
            <p:cNvSpPr txBox="1"/>
            <p:nvPr/>
          </p:nvSpPr>
          <p:spPr>
            <a:xfrm>
              <a:off x="6565998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5" name="文字方塊 314">
              <a:extLst>
                <a:ext uri="{FF2B5EF4-FFF2-40B4-BE49-F238E27FC236}">
                  <a16:creationId xmlns:a16="http://schemas.microsoft.com/office/drawing/2014/main" id="{9AA55067-3A99-8EBC-8494-42574F97B212}"/>
                </a:ext>
              </a:extLst>
            </p:cNvPr>
            <p:cNvSpPr txBox="1"/>
            <p:nvPr/>
          </p:nvSpPr>
          <p:spPr>
            <a:xfrm>
              <a:off x="6164285" y="3484692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1</a:t>
              </a:r>
              <a:r>
                <a:rPr lang="en-US" altLang="zh-TW" sz="900" b="1" dirty="0"/>
                <a:t>=1402</a:t>
              </a:r>
            </a:p>
          </p:txBody>
        </p:sp>
        <p:sp>
          <p:nvSpPr>
            <p:cNvPr id="316" name="矩形 315">
              <a:extLst>
                <a:ext uri="{FF2B5EF4-FFF2-40B4-BE49-F238E27FC236}">
                  <a16:creationId xmlns:a16="http://schemas.microsoft.com/office/drawing/2014/main" id="{485A6D22-E43B-E76C-2C3E-6BA11590AADA}"/>
                </a:ext>
              </a:extLst>
            </p:cNvPr>
            <p:cNvSpPr/>
            <p:nvPr/>
          </p:nvSpPr>
          <p:spPr>
            <a:xfrm>
              <a:off x="7103169" y="1321180"/>
              <a:ext cx="330200" cy="214302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7" name="文字方塊 316">
              <a:extLst>
                <a:ext uri="{FF2B5EF4-FFF2-40B4-BE49-F238E27FC236}">
                  <a16:creationId xmlns:a16="http://schemas.microsoft.com/office/drawing/2014/main" id="{229FE286-C735-D69A-CEEE-5E7783E4EDFB}"/>
                </a:ext>
              </a:extLst>
            </p:cNvPr>
            <p:cNvSpPr txBox="1"/>
            <p:nvPr/>
          </p:nvSpPr>
          <p:spPr>
            <a:xfrm>
              <a:off x="7369423" y="180543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8" name="文字方塊 317">
              <a:extLst>
                <a:ext uri="{FF2B5EF4-FFF2-40B4-BE49-F238E27FC236}">
                  <a16:creationId xmlns:a16="http://schemas.microsoft.com/office/drawing/2014/main" id="{C2AA65CD-DBA4-EB98-55BB-0CEC3C2F57ED}"/>
                </a:ext>
              </a:extLst>
            </p:cNvPr>
            <p:cNvSpPr txBox="1"/>
            <p:nvPr/>
          </p:nvSpPr>
          <p:spPr>
            <a:xfrm>
              <a:off x="7369423" y="192852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19" name="文字方塊 318">
              <a:extLst>
                <a:ext uri="{FF2B5EF4-FFF2-40B4-BE49-F238E27FC236}">
                  <a16:creationId xmlns:a16="http://schemas.microsoft.com/office/drawing/2014/main" id="{02862073-29A9-8742-6A8B-B3BADC614B9B}"/>
                </a:ext>
              </a:extLst>
            </p:cNvPr>
            <p:cNvSpPr txBox="1"/>
            <p:nvPr/>
          </p:nvSpPr>
          <p:spPr>
            <a:xfrm>
              <a:off x="7369423" y="205161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0" name="文字方塊 319">
              <a:extLst>
                <a:ext uri="{FF2B5EF4-FFF2-40B4-BE49-F238E27FC236}">
                  <a16:creationId xmlns:a16="http://schemas.microsoft.com/office/drawing/2014/main" id="{5F13C629-B399-70E5-A145-14D410B7679C}"/>
                </a:ext>
              </a:extLst>
            </p:cNvPr>
            <p:cNvSpPr txBox="1"/>
            <p:nvPr/>
          </p:nvSpPr>
          <p:spPr>
            <a:xfrm>
              <a:off x="7369423" y="217469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1" name="文字方塊 320">
              <a:extLst>
                <a:ext uri="{FF2B5EF4-FFF2-40B4-BE49-F238E27FC236}">
                  <a16:creationId xmlns:a16="http://schemas.microsoft.com/office/drawing/2014/main" id="{0FFA3834-4D6B-8518-B594-F4D8E0EC1485}"/>
                </a:ext>
              </a:extLst>
            </p:cNvPr>
            <p:cNvSpPr txBox="1"/>
            <p:nvPr/>
          </p:nvSpPr>
          <p:spPr>
            <a:xfrm>
              <a:off x="7369423" y="2297785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2" name="文字方塊 321">
              <a:extLst>
                <a:ext uri="{FF2B5EF4-FFF2-40B4-BE49-F238E27FC236}">
                  <a16:creationId xmlns:a16="http://schemas.microsoft.com/office/drawing/2014/main" id="{E7EDD7DF-6C48-2F46-A5B2-71163CDDB37F}"/>
                </a:ext>
              </a:extLst>
            </p:cNvPr>
            <p:cNvSpPr txBox="1"/>
            <p:nvPr/>
          </p:nvSpPr>
          <p:spPr>
            <a:xfrm>
              <a:off x="7369423" y="2407537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3" name="文字方塊 322">
              <a:extLst>
                <a:ext uri="{FF2B5EF4-FFF2-40B4-BE49-F238E27FC236}">
                  <a16:creationId xmlns:a16="http://schemas.microsoft.com/office/drawing/2014/main" id="{C7E92451-9A48-4F6E-EE24-0072B5EB31A0}"/>
                </a:ext>
              </a:extLst>
            </p:cNvPr>
            <p:cNvSpPr txBox="1"/>
            <p:nvPr/>
          </p:nvSpPr>
          <p:spPr>
            <a:xfrm>
              <a:off x="7369423" y="253252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4" name="文字方塊 323">
              <a:extLst>
                <a:ext uri="{FF2B5EF4-FFF2-40B4-BE49-F238E27FC236}">
                  <a16:creationId xmlns:a16="http://schemas.microsoft.com/office/drawing/2014/main" id="{D82E6299-F91C-7565-29D5-D3D7F1B5F55C}"/>
                </a:ext>
              </a:extLst>
            </p:cNvPr>
            <p:cNvSpPr txBox="1"/>
            <p:nvPr/>
          </p:nvSpPr>
          <p:spPr>
            <a:xfrm>
              <a:off x="7369423" y="2647996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5" name="文字方塊 324">
              <a:extLst>
                <a:ext uri="{FF2B5EF4-FFF2-40B4-BE49-F238E27FC236}">
                  <a16:creationId xmlns:a16="http://schemas.microsoft.com/office/drawing/2014/main" id="{65118ECC-1475-8CD3-AD76-BC19EBF9DAA8}"/>
                </a:ext>
              </a:extLst>
            </p:cNvPr>
            <p:cNvSpPr txBox="1"/>
            <p:nvPr/>
          </p:nvSpPr>
          <p:spPr>
            <a:xfrm>
              <a:off x="7369423" y="276155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26" name="文字方塊 325">
              <a:extLst>
                <a:ext uri="{FF2B5EF4-FFF2-40B4-BE49-F238E27FC236}">
                  <a16:creationId xmlns:a16="http://schemas.microsoft.com/office/drawing/2014/main" id="{DEE77A37-84A2-BDB6-1C04-8EC4490E40AE}"/>
                </a:ext>
              </a:extLst>
            </p:cNvPr>
            <p:cNvSpPr txBox="1"/>
            <p:nvPr/>
          </p:nvSpPr>
          <p:spPr>
            <a:xfrm>
              <a:off x="7369423" y="287893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7" name="文字方塊 326">
              <a:extLst>
                <a:ext uri="{FF2B5EF4-FFF2-40B4-BE49-F238E27FC236}">
                  <a16:creationId xmlns:a16="http://schemas.microsoft.com/office/drawing/2014/main" id="{90CAF47D-F3AA-D3F9-AA4D-D3A8E9069022}"/>
                </a:ext>
              </a:extLst>
            </p:cNvPr>
            <p:cNvSpPr txBox="1"/>
            <p:nvPr/>
          </p:nvSpPr>
          <p:spPr>
            <a:xfrm>
              <a:off x="7369423" y="300201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8" name="文字方塊 327">
              <a:extLst>
                <a:ext uri="{FF2B5EF4-FFF2-40B4-BE49-F238E27FC236}">
                  <a16:creationId xmlns:a16="http://schemas.microsoft.com/office/drawing/2014/main" id="{F1A0CB80-010D-9D45-C2C7-E3B046E674EA}"/>
                </a:ext>
              </a:extLst>
            </p:cNvPr>
            <p:cNvSpPr txBox="1"/>
            <p:nvPr/>
          </p:nvSpPr>
          <p:spPr>
            <a:xfrm>
              <a:off x="7369423" y="311938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29" name="文字方塊 328">
              <a:extLst>
                <a:ext uri="{FF2B5EF4-FFF2-40B4-BE49-F238E27FC236}">
                  <a16:creationId xmlns:a16="http://schemas.microsoft.com/office/drawing/2014/main" id="{02C76C21-D434-264A-27B7-7CD62BA20433}"/>
                </a:ext>
              </a:extLst>
            </p:cNvPr>
            <p:cNvSpPr txBox="1"/>
            <p:nvPr/>
          </p:nvSpPr>
          <p:spPr>
            <a:xfrm>
              <a:off x="7369423" y="323295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0" name="文字方塊 329">
              <a:extLst>
                <a:ext uri="{FF2B5EF4-FFF2-40B4-BE49-F238E27FC236}">
                  <a16:creationId xmlns:a16="http://schemas.microsoft.com/office/drawing/2014/main" id="{25724085-0D10-92C7-40DC-BBBA0A05AAD4}"/>
                </a:ext>
              </a:extLst>
            </p:cNvPr>
            <p:cNvSpPr txBox="1"/>
            <p:nvPr/>
          </p:nvSpPr>
          <p:spPr>
            <a:xfrm>
              <a:off x="6967710" y="348560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2</a:t>
              </a:r>
              <a:r>
                <a:rPr lang="en-US" altLang="zh-TW" sz="900" b="1" dirty="0"/>
                <a:t>=1616</a:t>
              </a: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4471687E-7079-205F-A51F-5DC721C252CA}"/>
                </a:ext>
              </a:extLst>
            </p:cNvPr>
            <p:cNvSpPr/>
            <p:nvPr/>
          </p:nvSpPr>
          <p:spPr>
            <a:xfrm>
              <a:off x="7929133" y="1320270"/>
              <a:ext cx="330200" cy="214302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2" name="文字方塊 331">
              <a:extLst>
                <a:ext uri="{FF2B5EF4-FFF2-40B4-BE49-F238E27FC236}">
                  <a16:creationId xmlns:a16="http://schemas.microsoft.com/office/drawing/2014/main" id="{85467859-B5E0-FCBE-D295-CB7B4437B518}"/>
                </a:ext>
              </a:extLst>
            </p:cNvPr>
            <p:cNvSpPr txBox="1"/>
            <p:nvPr/>
          </p:nvSpPr>
          <p:spPr>
            <a:xfrm>
              <a:off x="8195387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3" name="文字方塊 332">
              <a:extLst>
                <a:ext uri="{FF2B5EF4-FFF2-40B4-BE49-F238E27FC236}">
                  <a16:creationId xmlns:a16="http://schemas.microsoft.com/office/drawing/2014/main" id="{6F045491-7016-00A6-B770-E08ACEF4C4DA}"/>
                </a:ext>
              </a:extLst>
            </p:cNvPr>
            <p:cNvSpPr txBox="1"/>
            <p:nvPr/>
          </p:nvSpPr>
          <p:spPr>
            <a:xfrm>
              <a:off x="8195387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4" name="文字方塊 333">
              <a:extLst>
                <a:ext uri="{FF2B5EF4-FFF2-40B4-BE49-F238E27FC236}">
                  <a16:creationId xmlns:a16="http://schemas.microsoft.com/office/drawing/2014/main" id="{63B27E1E-1304-FFA4-2A08-F8C649507B44}"/>
                </a:ext>
              </a:extLst>
            </p:cNvPr>
            <p:cNvSpPr txBox="1"/>
            <p:nvPr/>
          </p:nvSpPr>
          <p:spPr>
            <a:xfrm>
              <a:off x="8195387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5" name="文字方塊 334">
              <a:extLst>
                <a:ext uri="{FF2B5EF4-FFF2-40B4-BE49-F238E27FC236}">
                  <a16:creationId xmlns:a16="http://schemas.microsoft.com/office/drawing/2014/main" id="{4719A0D2-F7E6-0C83-096B-F0598F3B4331}"/>
                </a:ext>
              </a:extLst>
            </p:cNvPr>
            <p:cNvSpPr txBox="1"/>
            <p:nvPr/>
          </p:nvSpPr>
          <p:spPr>
            <a:xfrm>
              <a:off x="8195387" y="217378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6" name="文字方塊 335">
              <a:extLst>
                <a:ext uri="{FF2B5EF4-FFF2-40B4-BE49-F238E27FC236}">
                  <a16:creationId xmlns:a16="http://schemas.microsoft.com/office/drawing/2014/main" id="{A4D01DE9-7EA1-300F-C9C3-D688791CA825}"/>
                </a:ext>
              </a:extLst>
            </p:cNvPr>
            <p:cNvSpPr txBox="1"/>
            <p:nvPr/>
          </p:nvSpPr>
          <p:spPr>
            <a:xfrm>
              <a:off x="8195387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7" name="文字方塊 336">
              <a:extLst>
                <a:ext uri="{FF2B5EF4-FFF2-40B4-BE49-F238E27FC236}">
                  <a16:creationId xmlns:a16="http://schemas.microsoft.com/office/drawing/2014/main" id="{79B007D4-4D0C-FD76-0AA8-68CBAC97FDC4}"/>
                </a:ext>
              </a:extLst>
            </p:cNvPr>
            <p:cNvSpPr txBox="1"/>
            <p:nvPr/>
          </p:nvSpPr>
          <p:spPr>
            <a:xfrm>
              <a:off x="8195387" y="24066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38" name="文字方塊 337">
              <a:extLst>
                <a:ext uri="{FF2B5EF4-FFF2-40B4-BE49-F238E27FC236}">
                  <a16:creationId xmlns:a16="http://schemas.microsoft.com/office/drawing/2014/main" id="{8F8B16D8-CBB3-B09E-F7A4-A5D8C1C708CB}"/>
                </a:ext>
              </a:extLst>
            </p:cNvPr>
            <p:cNvSpPr txBox="1"/>
            <p:nvPr/>
          </p:nvSpPr>
          <p:spPr>
            <a:xfrm>
              <a:off x="8195387" y="253161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39" name="文字方塊 338">
              <a:extLst>
                <a:ext uri="{FF2B5EF4-FFF2-40B4-BE49-F238E27FC236}">
                  <a16:creationId xmlns:a16="http://schemas.microsoft.com/office/drawing/2014/main" id="{6E435D7B-6E36-D6C1-4B16-25D90510665F}"/>
                </a:ext>
              </a:extLst>
            </p:cNvPr>
            <p:cNvSpPr txBox="1"/>
            <p:nvPr/>
          </p:nvSpPr>
          <p:spPr>
            <a:xfrm>
              <a:off x="8195387" y="2647086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0" name="文字方塊 339">
              <a:extLst>
                <a:ext uri="{FF2B5EF4-FFF2-40B4-BE49-F238E27FC236}">
                  <a16:creationId xmlns:a16="http://schemas.microsoft.com/office/drawing/2014/main" id="{A85C2727-C336-0F0C-791F-740755DC2F24}"/>
                </a:ext>
              </a:extLst>
            </p:cNvPr>
            <p:cNvSpPr txBox="1"/>
            <p:nvPr/>
          </p:nvSpPr>
          <p:spPr>
            <a:xfrm>
              <a:off x="8195387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1" name="文字方塊 340">
              <a:extLst>
                <a:ext uri="{FF2B5EF4-FFF2-40B4-BE49-F238E27FC236}">
                  <a16:creationId xmlns:a16="http://schemas.microsoft.com/office/drawing/2014/main" id="{FC22A317-699A-0DFD-27A9-1605BE474E41}"/>
                </a:ext>
              </a:extLst>
            </p:cNvPr>
            <p:cNvSpPr txBox="1"/>
            <p:nvPr/>
          </p:nvSpPr>
          <p:spPr>
            <a:xfrm>
              <a:off x="8195387" y="287802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2" name="文字方塊 341">
              <a:extLst>
                <a:ext uri="{FF2B5EF4-FFF2-40B4-BE49-F238E27FC236}">
                  <a16:creationId xmlns:a16="http://schemas.microsoft.com/office/drawing/2014/main" id="{66FBCB34-E9EB-1BA7-5060-A8F865247F54}"/>
                </a:ext>
              </a:extLst>
            </p:cNvPr>
            <p:cNvSpPr txBox="1"/>
            <p:nvPr/>
          </p:nvSpPr>
          <p:spPr>
            <a:xfrm>
              <a:off x="8195387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3" name="文字方塊 342">
              <a:extLst>
                <a:ext uri="{FF2B5EF4-FFF2-40B4-BE49-F238E27FC236}">
                  <a16:creationId xmlns:a16="http://schemas.microsoft.com/office/drawing/2014/main" id="{92AE544B-73F1-17B8-DAFC-BF73304B1D53}"/>
                </a:ext>
              </a:extLst>
            </p:cNvPr>
            <p:cNvSpPr txBox="1"/>
            <p:nvPr/>
          </p:nvSpPr>
          <p:spPr>
            <a:xfrm>
              <a:off x="8195387" y="3118479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44" name="文字方塊 343">
              <a:extLst>
                <a:ext uri="{FF2B5EF4-FFF2-40B4-BE49-F238E27FC236}">
                  <a16:creationId xmlns:a16="http://schemas.microsoft.com/office/drawing/2014/main" id="{F41BD5C6-2383-A671-9B8A-6E0210D791FE}"/>
                </a:ext>
              </a:extLst>
            </p:cNvPr>
            <p:cNvSpPr txBox="1"/>
            <p:nvPr/>
          </p:nvSpPr>
          <p:spPr>
            <a:xfrm>
              <a:off x="8195387" y="3232041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5" name="文字方塊 344">
              <a:extLst>
                <a:ext uri="{FF2B5EF4-FFF2-40B4-BE49-F238E27FC236}">
                  <a16:creationId xmlns:a16="http://schemas.microsoft.com/office/drawing/2014/main" id="{3A2F9370-23D8-6583-6020-CC63688D31F5}"/>
                </a:ext>
              </a:extLst>
            </p:cNvPr>
            <p:cNvSpPr txBox="1"/>
            <p:nvPr/>
          </p:nvSpPr>
          <p:spPr>
            <a:xfrm>
              <a:off x="7793674" y="348469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3</a:t>
              </a:r>
              <a:r>
                <a:rPr lang="en-US" altLang="zh-TW" sz="900" b="1" dirty="0"/>
                <a:t>=1962</a:t>
              </a:r>
            </a:p>
          </p:txBody>
        </p:sp>
        <p:sp>
          <p:nvSpPr>
            <p:cNvPr id="346" name="矩形 345">
              <a:extLst>
                <a:ext uri="{FF2B5EF4-FFF2-40B4-BE49-F238E27FC236}">
                  <a16:creationId xmlns:a16="http://schemas.microsoft.com/office/drawing/2014/main" id="{9E78D2B3-F051-3AA9-B807-3ACDD823FE72}"/>
                </a:ext>
              </a:extLst>
            </p:cNvPr>
            <p:cNvSpPr/>
            <p:nvPr/>
          </p:nvSpPr>
          <p:spPr>
            <a:xfrm>
              <a:off x="8741728" y="1320270"/>
              <a:ext cx="330200" cy="214302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文字方塊 346">
              <a:extLst>
                <a:ext uri="{FF2B5EF4-FFF2-40B4-BE49-F238E27FC236}">
                  <a16:creationId xmlns:a16="http://schemas.microsoft.com/office/drawing/2014/main" id="{7F39F782-D205-027A-1194-EA9E0BAF5A0A}"/>
                </a:ext>
              </a:extLst>
            </p:cNvPr>
            <p:cNvSpPr txBox="1"/>
            <p:nvPr/>
          </p:nvSpPr>
          <p:spPr>
            <a:xfrm>
              <a:off x="9007982" y="180452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8" name="文字方塊 347">
              <a:extLst>
                <a:ext uri="{FF2B5EF4-FFF2-40B4-BE49-F238E27FC236}">
                  <a16:creationId xmlns:a16="http://schemas.microsoft.com/office/drawing/2014/main" id="{DCD276A8-9DC8-4981-6BEC-CD4337F38053}"/>
                </a:ext>
              </a:extLst>
            </p:cNvPr>
            <p:cNvSpPr txBox="1"/>
            <p:nvPr/>
          </p:nvSpPr>
          <p:spPr>
            <a:xfrm>
              <a:off x="9007982" y="1927614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49" name="文字方塊 348">
              <a:extLst>
                <a:ext uri="{FF2B5EF4-FFF2-40B4-BE49-F238E27FC236}">
                  <a16:creationId xmlns:a16="http://schemas.microsoft.com/office/drawing/2014/main" id="{73A53824-A723-7EBF-27FC-A45A477F3128}"/>
                </a:ext>
              </a:extLst>
            </p:cNvPr>
            <p:cNvSpPr txBox="1"/>
            <p:nvPr/>
          </p:nvSpPr>
          <p:spPr>
            <a:xfrm>
              <a:off x="9007982" y="205070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0" name="文字方塊 349">
              <a:extLst>
                <a:ext uri="{FF2B5EF4-FFF2-40B4-BE49-F238E27FC236}">
                  <a16:creationId xmlns:a16="http://schemas.microsoft.com/office/drawing/2014/main" id="{35CA2C7D-F32C-4A06-A2E2-9795271898BD}"/>
                </a:ext>
              </a:extLst>
            </p:cNvPr>
            <p:cNvSpPr txBox="1"/>
            <p:nvPr/>
          </p:nvSpPr>
          <p:spPr>
            <a:xfrm>
              <a:off x="9007982" y="2173788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1" name="文字方塊 350">
              <a:extLst>
                <a:ext uri="{FF2B5EF4-FFF2-40B4-BE49-F238E27FC236}">
                  <a16:creationId xmlns:a16="http://schemas.microsoft.com/office/drawing/2014/main" id="{B929DAE6-BF9F-950B-F97A-48C2716FA254}"/>
                </a:ext>
              </a:extLst>
            </p:cNvPr>
            <p:cNvSpPr txBox="1"/>
            <p:nvPr/>
          </p:nvSpPr>
          <p:spPr>
            <a:xfrm>
              <a:off x="9007982" y="2296875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2" name="文字方塊 351">
              <a:extLst>
                <a:ext uri="{FF2B5EF4-FFF2-40B4-BE49-F238E27FC236}">
                  <a16:creationId xmlns:a16="http://schemas.microsoft.com/office/drawing/2014/main" id="{A9D3BC3C-B368-1742-649D-CABA7F4AA5A7}"/>
                </a:ext>
              </a:extLst>
            </p:cNvPr>
            <p:cNvSpPr txBox="1"/>
            <p:nvPr/>
          </p:nvSpPr>
          <p:spPr>
            <a:xfrm>
              <a:off x="9007982" y="2406627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3" name="文字方塊 352">
              <a:extLst>
                <a:ext uri="{FF2B5EF4-FFF2-40B4-BE49-F238E27FC236}">
                  <a16:creationId xmlns:a16="http://schemas.microsoft.com/office/drawing/2014/main" id="{0C76BF22-3C7F-ED83-CAA5-2101D656315C}"/>
                </a:ext>
              </a:extLst>
            </p:cNvPr>
            <p:cNvSpPr txBox="1"/>
            <p:nvPr/>
          </p:nvSpPr>
          <p:spPr>
            <a:xfrm>
              <a:off x="9007982" y="253161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4" name="文字方塊 353">
              <a:extLst>
                <a:ext uri="{FF2B5EF4-FFF2-40B4-BE49-F238E27FC236}">
                  <a16:creationId xmlns:a16="http://schemas.microsoft.com/office/drawing/2014/main" id="{DD27A466-BCEC-0E39-588C-606F3D934608}"/>
                </a:ext>
              </a:extLst>
            </p:cNvPr>
            <p:cNvSpPr txBox="1"/>
            <p:nvPr/>
          </p:nvSpPr>
          <p:spPr>
            <a:xfrm>
              <a:off x="9007982" y="2647086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5" name="文字方塊 354">
              <a:extLst>
                <a:ext uri="{FF2B5EF4-FFF2-40B4-BE49-F238E27FC236}">
                  <a16:creationId xmlns:a16="http://schemas.microsoft.com/office/drawing/2014/main" id="{38C4C157-13B7-7360-E110-8EEC6D364280}"/>
                </a:ext>
              </a:extLst>
            </p:cNvPr>
            <p:cNvSpPr txBox="1"/>
            <p:nvPr/>
          </p:nvSpPr>
          <p:spPr>
            <a:xfrm>
              <a:off x="9007982" y="2760648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56" name="文字方塊 355">
              <a:extLst>
                <a:ext uri="{FF2B5EF4-FFF2-40B4-BE49-F238E27FC236}">
                  <a16:creationId xmlns:a16="http://schemas.microsoft.com/office/drawing/2014/main" id="{CFE8E671-894E-1D9B-916F-20ACDA6AC934}"/>
                </a:ext>
              </a:extLst>
            </p:cNvPr>
            <p:cNvSpPr txBox="1"/>
            <p:nvPr/>
          </p:nvSpPr>
          <p:spPr>
            <a:xfrm>
              <a:off x="9007982" y="2878020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7" name="文字方塊 356">
              <a:extLst>
                <a:ext uri="{FF2B5EF4-FFF2-40B4-BE49-F238E27FC236}">
                  <a16:creationId xmlns:a16="http://schemas.microsoft.com/office/drawing/2014/main" id="{50189C74-414C-1FBF-55EF-CA5A708AD6D3}"/>
                </a:ext>
              </a:extLst>
            </p:cNvPr>
            <p:cNvSpPr txBox="1"/>
            <p:nvPr/>
          </p:nvSpPr>
          <p:spPr>
            <a:xfrm>
              <a:off x="9007982" y="3001107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8" name="文字方塊 357">
              <a:extLst>
                <a:ext uri="{FF2B5EF4-FFF2-40B4-BE49-F238E27FC236}">
                  <a16:creationId xmlns:a16="http://schemas.microsoft.com/office/drawing/2014/main" id="{E4F35551-33B4-F9F5-362C-6FEAD660B30A}"/>
                </a:ext>
              </a:extLst>
            </p:cNvPr>
            <p:cNvSpPr txBox="1"/>
            <p:nvPr/>
          </p:nvSpPr>
          <p:spPr>
            <a:xfrm>
              <a:off x="9007982" y="3118479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0</a:t>
              </a:r>
              <a:endParaRPr lang="zh-TW" altLang="en-US" sz="900" dirty="0"/>
            </a:p>
          </p:txBody>
        </p:sp>
        <p:sp>
          <p:nvSpPr>
            <p:cNvPr id="359" name="文字方塊 358">
              <a:extLst>
                <a:ext uri="{FF2B5EF4-FFF2-40B4-BE49-F238E27FC236}">
                  <a16:creationId xmlns:a16="http://schemas.microsoft.com/office/drawing/2014/main" id="{40FD8066-5F13-5565-CF04-9921EF0B7C30}"/>
                </a:ext>
              </a:extLst>
            </p:cNvPr>
            <p:cNvSpPr txBox="1"/>
            <p:nvPr/>
          </p:nvSpPr>
          <p:spPr>
            <a:xfrm>
              <a:off x="9007982" y="3232041"/>
              <a:ext cx="263076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dirty="0"/>
                <a:t>1</a:t>
              </a:r>
              <a:endParaRPr lang="zh-TW" altLang="en-US" sz="900" dirty="0"/>
            </a:p>
          </p:txBody>
        </p:sp>
        <p:sp>
          <p:nvSpPr>
            <p:cNvPr id="360" name="文字方塊 359">
              <a:extLst>
                <a:ext uri="{FF2B5EF4-FFF2-40B4-BE49-F238E27FC236}">
                  <a16:creationId xmlns:a16="http://schemas.microsoft.com/office/drawing/2014/main" id="{6F3019F2-1D9F-758A-3361-6FA99071ED7B}"/>
                </a:ext>
              </a:extLst>
            </p:cNvPr>
            <p:cNvSpPr txBox="1"/>
            <p:nvPr/>
          </p:nvSpPr>
          <p:spPr>
            <a:xfrm>
              <a:off x="8606268" y="3484695"/>
              <a:ext cx="827537" cy="22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00" b="1" dirty="0"/>
                <a:t>(O4)</a:t>
              </a:r>
              <a:r>
                <a:rPr lang="en-US" altLang="zh-TW" sz="900" b="1" baseline="-25000" dirty="0"/>
                <a:t>4</a:t>
              </a:r>
              <a:r>
                <a:rPr lang="en-US" altLang="zh-TW" sz="900" b="1" dirty="0"/>
                <a:t>=1873</a:t>
              </a:r>
            </a:p>
          </p:txBody>
        </p:sp>
      </p:grp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C6CD586F-D3A2-0E51-6B51-66664417FC79}"/>
              </a:ext>
            </a:extLst>
          </p:cNvPr>
          <p:cNvSpPr txBox="1"/>
          <p:nvPr/>
        </p:nvSpPr>
        <p:spPr>
          <a:xfrm>
            <a:off x="4732205" y="3481475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O3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sp>
        <p:nvSpPr>
          <p:cNvPr id="362" name="文字方塊 361">
            <a:extLst>
              <a:ext uri="{FF2B5EF4-FFF2-40B4-BE49-F238E27FC236}">
                <a16:creationId xmlns:a16="http://schemas.microsoft.com/office/drawing/2014/main" id="{5A6B900F-1DC7-0B25-3CFD-6465825D2D52}"/>
              </a:ext>
            </a:extLst>
          </p:cNvPr>
          <p:cNvSpPr txBox="1"/>
          <p:nvPr/>
        </p:nvSpPr>
        <p:spPr>
          <a:xfrm>
            <a:off x="94165" y="6194108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O2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0B31F771-C69F-2081-9143-D4A4060D0F07}"/>
              </a:ext>
            </a:extLst>
          </p:cNvPr>
          <p:cNvSpPr txBox="1"/>
          <p:nvPr/>
        </p:nvSpPr>
        <p:spPr>
          <a:xfrm>
            <a:off x="4732205" y="6194107"/>
            <a:ext cx="293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sz="1400" dirty="0"/>
              <a:t>O4 waveforms from </a:t>
            </a:r>
            <a:r>
              <a:rPr lang="en-US" altLang="zh-TW" sz="1400" dirty="0" err="1"/>
              <a:t>Waveview</a:t>
            </a:r>
            <a:r>
              <a:rPr lang="en-US" altLang="zh-TW" sz="1400" dirty="0"/>
              <a:t>.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文字方塊 363">
                <a:extLst>
                  <a:ext uri="{FF2B5EF4-FFF2-40B4-BE49-F238E27FC236}">
                    <a16:creationId xmlns:a16="http://schemas.microsoft.com/office/drawing/2014/main" id="{0341151F-7B01-53B5-1EF3-68F3725128B6}"/>
                  </a:ext>
                </a:extLst>
              </p:cNvPr>
              <p:cNvSpPr txBox="1"/>
              <p:nvPr/>
            </p:nvSpPr>
            <p:spPr>
              <a:xfrm>
                <a:off x="9337675" y="1226766"/>
                <a:ext cx="2760161" cy="876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O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4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4" name="文字方塊 363">
                <a:extLst>
                  <a:ext uri="{FF2B5EF4-FFF2-40B4-BE49-F238E27FC236}">
                    <a16:creationId xmlns:a16="http://schemas.microsoft.com/office/drawing/2014/main" id="{C433C455-0CAC-3D1C-C834-B2D2243FB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5" y="1226766"/>
                <a:ext cx="2760161" cy="876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75CE3F9-1B35-01D1-61CC-4105E03E37D9}"/>
                  </a:ext>
                </a:extLst>
              </p:cNvPr>
              <p:cNvSpPr txBox="1"/>
              <p:nvPr/>
            </p:nvSpPr>
            <p:spPr>
              <a:xfrm>
                <a:off x="9337675" y="2542722"/>
                <a:ext cx="2760161" cy="8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088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1889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2087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2065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011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1402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2179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1616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2267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1962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5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75CE3F9-1B35-01D1-61CC-4105E03E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5" y="2542722"/>
                <a:ext cx="2760161" cy="8503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0E82027-3168-34F0-FB9B-CE9BAFBDF30D}"/>
                  </a:ext>
                </a:extLst>
              </p:cNvPr>
              <p:cNvSpPr txBox="1"/>
              <p:nvPr/>
            </p:nvSpPr>
            <p:spPr>
              <a:xfrm>
                <a:off x="9337674" y="3827353"/>
                <a:ext cx="2760161" cy="850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088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1889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2087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2065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011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1402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2179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1616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2267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2499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1962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2370</m:t>
                                      </m:r>
                                    </m:e>
                                    <m:e>
                                      <m:r>
                                        <a:rPr lang="en-US" altLang="zh-TW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1873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5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0E82027-3168-34F0-FB9B-CE9BAFBD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674" y="3827353"/>
                <a:ext cx="2760161" cy="8503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623DE7-773C-CDBC-AF08-0CB96D9C6576}"/>
              </a:ext>
            </a:extLst>
          </p:cNvPr>
          <p:cNvSpPr txBox="1"/>
          <p:nvPr/>
        </p:nvSpPr>
        <p:spPr>
          <a:xfrm>
            <a:off x="9448068" y="2166342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▼"/>
            </a:pPr>
            <a:r>
              <a:rPr lang="zh-TW" altLang="en-US" sz="1400" dirty="0"/>
              <a:t>輸出理論值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1741520-7565-C17B-CAE4-5590E254E6B7}"/>
              </a:ext>
            </a:extLst>
          </p:cNvPr>
          <p:cNvSpPr txBox="1"/>
          <p:nvPr/>
        </p:nvSpPr>
        <p:spPr>
          <a:xfrm>
            <a:off x="9448068" y="3490373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▼"/>
            </a:pPr>
            <a:r>
              <a:rPr lang="zh-TW" altLang="en-US" sz="1400" dirty="0"/>
              <a:t>系統輸出值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1071A4A-2328-73D0-7531-1CBFD0779473}"/>
              </a:ext>
            </a:extLst>
          </p:cNvPr>
          <p:cNvSpPr txBox="1"/>
          <p:nvPr/>
        </p:nvSpPr>
        <p:spPr>
          <a:xfrm>
            <a:off x="9402477" y="4885116"/>
            <a:ext cx="2630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由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HSPICE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模擬結果可見系統計算結果與理論計算值一致，本系統</a:t>
            </a:r>
            <a:r>
              <a:rPr lang="en-US" altLang="zh-TW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正確。</a:t>
            </a:r>
            <a:endParaRPr lang="en-US" altLang="zh-TW" sz="2000" dirty="0">
              <a:ln w="0"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96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485C-321A-8AE9-05F5-31AC90DE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5E7B61A-6506-A4E0-ABDA-15F94FEA7692}"/>
              </a:ext>
            </a:extLst>
          </p:cNvPr>
          <p:cNvSpPr/>
          <p:nvPr/>
        </p:nvSpPr>
        <p:spPr>
          <a:xfrm>
            <a:off x="9454524" y="5002503"/>
            <a:ext cx="1904356" cy="34894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7A68950-9A34-F124-1060-E5DCF7290F7C}"/>
                  </a:ext>
                </a:extLst>
              </p:cNvPr>
              <p:cNvSpPr/>
              <p:nvPr/>
            </p:nvSpPr>
            <p:spPr>
              <a:xfrm>
                <a:off x="6309134" y="4856263"/>
                <a:ext cx="5882864" cy="60830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</a:rPr>
                            <m:t>𝐆𝐎𝐏𝐒</m:t>
                          </m:r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600" b="1" i="0" smtClean="0">
                              <a:latin typeface="Cambria Math" panose="02040503050406030204" pitchFamily="18" charset="0"/>
                            </a:rPr>
                            <m:t>𝐏𝐨𝐰𝐞𝐫</m:t>
                          </m:r>
                        </m:den>
                      </m:f>
                      <m:r>
                        <a:rPr lang="en-US" altLang="zh-TW" sz="16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TW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𝟑𝟓𝟏</m:t>
                          </m:r>
                          <m:r>
                            <a:rPr lang="en-US" altLang="zh-TW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𝟑𝟕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𝟓𝟗𝟏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zh-TW" sz="1600" b="1" i="0">
                          <a:latin typeface="Cambria Math" panose="02040503050406030204" pitchFamily="18" charset="0"/>
                        </a:rPr>
                        <m:t>𝐎𝐏𝐒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1600" b="1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7A68950-9A34-F124-1060-E5DCF7290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4" y="4856263"/>
                <a:ext cx="5882864" cy="608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65672DA4-4622-B295-57E8-27E57ACD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ver.2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92F69C-453E-BC5D-FA8F-C2BC5C44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C359D7-9B8A-5F75-4905-65E7B30E15C8}"/>
              </a:ext>
            </a:extLst>
          </p:cNvPr>
          <p:cNvSpPr txBox="1"/>
          <p:nvPr/>
        </p:nvSpPr>
        <p:spPr>
          <a:xfrm>
            <a:off x="5774241" y="990337"/>
            <a:ext cx="294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>
                <a:solidFill>
                  <a:srgbClr val="002060"/>
                </a:solidFill>
              </a:rPr>
              <a:t>Results &amp; Analysis</a:t>
            </a:r>
            <a:endParaRPr lang="zh-TW" altLang="en-US" sz="2400" b="1" i="1" u="sng" dirty="0">
              <a:solidFill>
                <a:srgbClr val="00206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FFAF69-09B5-57C9-20FC-A869D6BF8DE5}"/>
              </a:ext>
            </a:extLst>
          </p:cNvPr>
          <p:cNvSpPr txBox="1"/>
          <p:nvPr/>
        </p:nvSpPr>
        <p:spPr>
          <a:xfrm>
            <a:off x="5774241" y="1546287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Using formula provided by TA in EX3,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A3238B-A062-E777-B8AB-F5E9B73BE0D8}"/>
              </a:ext>
            </a:extLst>
          </p:cNvPr>
          <p:cNvSpPr/>
          <p:nvPr/>
        </p:nvSpPr>
        <p:spPr>
          <a:xfrm>
            <a:off x="5797219" y="1977742"/>
            <a:ext cx="5772000" cy="3385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94A81C-DB27-F4DF-C469-11B56F5BEDB9}"/>
              </a:ext>
            </a:extLst>
          </p:cNvPr>
          <p:cNvSpPr/>
          <p:nvPr/>
        </p:nvSpPr>
        <p:spPr>
          <a:xfrm>
            <a:off x="5797219" y="3290317"/>
            <a:ext cx="65511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Throughput (GOPS) of Serial Input_V2 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B89ACE4-C87E-BABF-FF98-B96191732F96}"/>
              </a:ext>
            </a:extLst>
          </p:cNvPr>
          <p:cNvSpPr/>
          <p:nvPr/>
        </p:nvSpPr>
        <p:spPr>
          <a:xfrm>
            <a:off x="5797219" y="4434885"/>
            <a:ext cx="65511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efficiency (TOPS/Watt) of Serial Input_V2</a:t>
            </a:r>
            <a:r>
              <a:rPr lang="zh-TW" altLang="en-US" sz="2000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endParaRPr lang="zh-TW" altLang="en-US" sz="20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7463B8D-3F81-53B5-76BA-9735B7843003}"/>
              </a:ext>
            </a:extLst>
          </p:cNvPr>
          <p:cNvSpPr/>
          <p:nvPr/>
        </p:nvSpPr>
        <p:spPr>
          <a:xfrm>
            <a:off x="9583668" y="3815087"/>
            <a:ext cx="1417787" cy="3398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B5BB971-B0AE-5F3B-E86D-F3E05D8B56EB}"/>
                  </a:ext>
                </a:extLst>
              </p:cNvPr>
              <p:cNvSpPr/>
              <p:nvPr/>
            </p:nvSpPr>
            <p:spPr>
              <a:xfrm>
                <a:off x="6309134" y="3676118"/>
                <a:ext cx="7329352" cy="6036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𝐎𝐩𝐞𝐫𝐚𝐭𝐢𝐨𝐧</m:t>
                          </m:r>
                        </m:num>
                        <m:den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𝐨𝐩𝐞𝐫𝐚𝐭𝐢𝐧𝐠</m:t>
                          </m:r>
                          <m:r>
                            <a:rPr lang="en-US" altLang="zh-TW" sz="16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𝐭𝐢𝐦𝐞</m:t>
                          </m:r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1" i="1" smtClean="0">
                              <a:latin typeface="Cambria Math" panose="02040503050406030204" pitchFamily="18" charset="0"/>
                            </a:rPr>
                            <m:t>𝟏𝟔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TW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𝟏𝟐𝟗</m:t>
                          </m:r>
                          <m:r>
                            <a:rPr lang="en-US" altLang="zh-TW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zh-TW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𝟏𝟐𝟓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𝟗𝟔𝟗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TW" sz="1600" b="1" i="1">
                          <a:latin typeface="Cambria Math" panose="02040503050406030204" pitchFamily="18" charset="0"/>
                        </a:rPr>
                        <m:t>𝐎𝐏𝐒</m:t>
                      </m:r>
                      <m:r>
                        <a:rPr lang="en-US" altLang="zh-TW" sz="1600" b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16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B5BB971-B0AE-5F3B-E86D-F3E05D8B5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4" y="3676118"/>
                <a:ext cx="7329352" cy="603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內容版面配置區 4">
                <a:extLst>
                  <a:ext uri="{FF2B5EF4-FFF2-40B4-BE49-F238E27FC236}">
                    <a16:creationId xmlns:a16="http://schemas.microsoft.com/office/drawing/2014/main" id="{94A999DF-E7FC-3CE4-B5DB-A296D4534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0606" y="949907"/>
                <a:ext cx="4220615" cy="4616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Operating time</a:t>
                </a:r>
                <a:r>
                  <a:rPr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=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𝟖</m:t>
                    </m:r>
                    <m:r>
                      <a:rPr lang="en-US" altLang="zh-TW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lang="en-US" altLang="zh-TW" sz="1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𝟏𝟐𝟗</m:t>
                    </m:r>
                    <m:r>
                      <a:rPr kumimoji="0" lang="en-US" altLang="zh-TW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zh-TW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𝟏𝟎</m:t>
                        </m:r>
                      </m:e>
                      <m:sup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TW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內容版面配置區 4">
                <a:extLst>
                  <a:ext uri="{FF2B5EF4-FFF2-40B4-BE49-F238E27FC236}">
                    <a16:creationId xmlns:a16="http://schemas.microsoft.com/office/drawing/2014/main" id="{94A999DF-E7FC-3CE4-B5DB-A296D453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06" y="949907"/>
                <a:ext cx="4220615" cy="461666"/>
              </a:xfrm>
              <a:prstGeom prst="rect">
                <a:avLst/>
              </a:prstGeom>
              <a:blipFill>
                <a:blip r:embed="rId5"/>
                <a:stretch>
                  <a:fillRect l="-1299" t="-14474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82E8CADF-86D5-B34C-B516-4B6A1DFEA8E9}"/>
              </a:ext>
            </a:extLst>
          </p:cNvPr>
          <p:cNvSpPr/>
          <p:nvPr/>
        </p:nvSpPr>
        <p:spPr>
          <a:xfrm>
            <a:off x="5760006" y="1961938"/>
            <a:ext cx="6311160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u"/>
            </a:pPr>
            <a:r>
              <a:rPr lang="en-US" altLang="zh-TW" sz="20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Throughput (GOPS) =(Operations/operating time)</a:t>
            </a:r>
          </a:p>
          <a:p>
            <a:pPr marL="720725" indent="-260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en-US" altLang="zh-TW" sz="1600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 (number of multipliers during the operating time) x 2</a:t>
            </a:r>
          </a:p>
          <a:p>
            <a:pPr marL="720725" indent="-260350" algn="just">
              <a:buFont typeface="Wingdings" panose="05000000000000000000" pitchFamily="2" charset="2"/>
              <a:buChar char="Ø"/>
            </a:pP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Operating time: from positive edge of </a:t>
            </a:r>
            <a:r>
              <a:rPr lang="en-US" altLang="zh-TW" sz="160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in_valid</a:t>
            </a:r>
            <a:r>
              <a:rPr lang="en-US" altLang="zh-TW" sz="160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to negative edge of </a:t>
            </a:r>
            <a:r>
              <a:rPr lang="en-US" altLang="zh-TW" sz="160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out_valid</a:t>
            </a:r>
            <a:endParaRPr lang="zh-TW" altLang="en-US" sz="160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7A9CC0F-5A69-453A-6232-D7180FD79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54" y="1448452"/>
            <a:ext cx="5436046" cy="28225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4">
                <a:extLst>
                  <a:ext uri="{FF2B5EF4-FFF2-40B4-BE49-F238E27FC236}">
                    <a16:creationId xmlns:a16="http://schemas.microsoft.com/office/drawing/2014/main" id="{C937F06A-5FB8-4875-822E-8B6A4F0AE1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348819"/>
                <a:ext cx="4220615" cy="4616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Calibri" panose="020F050202020403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Total power =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軟正黑體" panose="020B0604030504040204" pitchFamily="34" charset="-12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𝟑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𝟑</m:t>
                    </m:r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𝟓</m:t>
                    </m:r>
                    <m:r>
                      <a:rPr lang="en-US" altLang="zh-TW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US" altLang="zh-TW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zh-TW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𝟏𝟎</m:t>
                        </m:r>
                      </m:e>
                      <m:sup>
                        <m:r>
                          <a:rPr kumimoji="0" lang="en-US" altLang="zh-TW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lang="en-US" altLang="zh-TW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2" name="內容版面配置區 4">
                <a:extLst>
                  <a:ext uri="{FF2B5EF4-FFF2-40B4-BE49-F238E27FC236}">
                    <a16:creationId xmlns:a16="http://schemas.microsoft.com/office/drawing/2014/main" id="{C937F06A-5FB8-4875-822E-8B6A4F0AE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48819"/>
                <a:ext cx="4220615" cy="461666"/>
              </a:xfrm>
              <a:prstGeom prst="rect">
                <a:avLst/>
              </a:prstGeom>
              <a:blipFill>
                <a:blip r:embed="rId7"/>
                <a:stretch>
                  <a:fillRect l="-1301" t="-13158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圖片 32">
            <a:extLst>
              <a:ext uri="{FF2B5EF4-FFF2-40B4-BE49-F238E27FC236}">
                <a16:creationId xmlns:a16="http://schemas.microsoft.com/office/drawing/2014/main" id="{5755C53E-EB41-0624-1791-D54ED32F1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07" y="4772699"/>
            <a:ext cx="5115033" cy="946426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338236FC-692E-E838-654F-7225575A659F}"/>
              </a:ext>
            </a:extLst>
          </p:cNvPr>
          <p:cNvSpPr txBox="1"/>
          <p:nvPr/>
        </p:nvSpPr>
        <p:spPr>
          <a:xfrm>
            <a:off x="61654" y="5784096"/>
            <a:ext cx="6629874" cy="61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▲"/>
            </a:pPr>
            <a:r>
              <a:rPr lang="en-US" altLang="zh-TW" sz="1200" dirty="0"/>
              <a:t>Operating time: </a:t>
            </a:r>
            <a:r>
              <a:rPr lang="zh-TW" altLang="en-US" sz="1200" dirty="0"/>
              <a:t>量測</a:t>
            </a:r>
            <a:r>
              <a:rPr lang="en-US" altLang="zh-TW" sz="1200" dirty="0" err="1"/>
              <a:t>in_valid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個</a:t>
            </a:r>
            <a:r>
              <a:rPr lang="en-US" altLang="zh-TW" sz="1200" dirty="0"/>
              <a:t>rising edge</a:t>
            </a:r>
            <a:r>
              <a:rPr lang="zh-TW" altLang="en-US" sz="1200" dirty="0"/>
              <a:t>到</a:t>
            </a:r>
            <a:r>
              <a:rPr lang="en-US" altLang="zh-TW" sz="1200" dirty="0" err="1"/>
              <a:t>out_valid</a:t>
            </a:r>
            <a:r>
              <a:rPr lang="zh-TW" altLang="en-US" sz="1200" dirty="0"/>
              <a:t>第</a:t>
            </a:r>
            <a:r>
              <a:rPr lang="en-US" altLang="zh-TW" sz="1200" dirty="0"/>
              <a:t>4</a:t>
            </a:r>
            <a:r>
              <a:rPr lang="zh-TW" altLang="en-US" sz="1200" dirty="0"/>
              <a:t>個</a:t>
            </a:r>
            <a:r>
              <a:rPr lang="en-US" altLang="zh-TW" sz="1200" dirty="0"/>
              <a:t>falling edge</a:t>
            </a:r>
            <a:r>
              <a:rPr lang="zh-TW" altLang="en-US" sz="1200" dirty="0"/>
              <a:t>所經時間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▲"/>
            </a:pPr>
            <a:r>
              <a:rPr lang="en-US" altLang="zh-TW" sz="1200" dirty="0"/>
              <a:t>Total power:</a:t>
            </a:r>
            <a:r>
              <a:rPr lang="zh-TW" altLang="en-US" sz="1200" dirty="0"/>
              <a:t>量測完整輸出一整組</a:t>
            </a:r>
            <a:r>
              <a:rPr lang="en-US" altLang="zh-TW" sz="1200" dirty="0"/>
              <a:t>output signal</a:t>
            </a:r>
            <a:r>
              <a:rPr lang="zh-TW" altLang="en-US" sz="1200" dirty="0"/>
              <a:t>的平均功率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EBB7AEA-01F8-7266-A17F-C0318AB6C967}"/>
              </a:ext>
            </a:extLst>
          </p:cNvPr>
          <p:cNvSpPr/>
          <p:nvPr/>
        </p:nvSpPr>
        <p:spPr>
          <a:xfrm>
            <a:off x="360332" y="5243598"/>
            <a:ext cx="1040081" cy="308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EB2689-0CE2-9B83-3DEE-1A15E4B77B41}"/>
              </a:ext>
            </a:extLst>
          </p:cNvPr>
          <p:cNvSpPr/>
          <p:nvPr/>
        </p:nvSpPr>
        <p:spPr>
          <a:xfrm>
            <a:off x="1500284" y="5252943"/>
            <a:ext cx="869393" cy="308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75D67AD-B2F9-71B3-4A9C-7403D4251ADF}"/>
              </a:ext>
            </a:extLst>
          </p:cNvPr>
          <p:cNvSpPr/>
          <p:nvPr/>
        </p:nvSpPr>
        <p:spPr>
          <a:xfrm>
            <a:off x="4483704" y="1537201"/>
            <a:ext cx="775837" cy="336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7DE80EB-CA23-D931-ECF9-F6934B4F74D8}"/>
              </a:ext>
            </a:extLst>
          </p:cNvPr>
          <p:cNvCxnSpPr>
            <a:cxnSpLocks/>
          </p:cNvCxnSpPr>
          <p:nvPr/>
        </p:nvCxnSpPr>
        <p:spPr>
          <a:xfrm flipV="1">
            <a:off x="792480" y="1292352"/>
            <a:ext cx="0" cy="6853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0C9A3CF-9D15-0DF7-4945-F7FC72091748}"/>
              </a:ext>
            </a:extLst>
          </p:cNvPr>
          <p:cNvCxnSpPr>
            <a:cxnSpLocks/>
          </p:cNvCxnSpPr>
          <p:nvPr/>
        </p:nvCxnSpPr>
        <p:spPr>
          <a:xfrm flipV="1">
            <a:off x="5132832" y="1292352"/>
            <a:ext cx="0" cy="8128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2A97B53-406B-1795-0E7F-29C342791250}"/>
              </a:ext>
            </a:extLst>
          </p:cNvPr>
          <p:cNvCxnSpPr>
            <a:cxnSpLocks/>
          </p:cNvCxnSpPr>
          <p:nvPr/>
        </p:nvCxnSpPr>
        <p:spPr>
          <a:xfrm>
            <a:off x="792480" y="1346349"/>
            <a:ext cx="4340352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7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E1C34-EF26-4B3A-AA82-F1FA5877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E95E2E-4DD8-4CCC-BA5E-FD37FA433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B9D398-4634-8127-C662-92D7AB6389D1}"/>
              </a:ext>
            </a:extLst>
          </p:cNvPr>
          <p:cNvSpPr txBox="1"/>
          <p:nvPr/>
        </p:nvSpPr>
        <p:spPr>
          <a:xfrm>
            <a:off x="267317" y="3937687"/>
            <a:ext cx="11657366" cy="203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dirty="0"/>
              <a:t>使用</a:t>
            </a:r>
            <a:r>
              <a:rPr lang="en-US" altLang="zh-TW" sz="2000" dirty="0"/>
              <a:t>pipeline</a:t>
            </a:r>
            <a:r>
              <a:rPr lang="zh-TW" altLang="en-US" sz="2000" dirty="0"/>
              <a:t>技術調整電路雖然可以達到更高的</a:t>
            </a:r>
            <a:r>
              <a:rPr lang="en-US" altLang="zh-TW" sz="2000" dirty="0"/>
              <a:t>throughput</a:t>
            </a:r>
            <a:r>
              <a:rPr lang="zh-TW" altLang="en-US" sz="2000" dirty="0"/>
              <a:t>，但因需額外加入更多</a:t>
            </a:r>
            <a:r>
              <a:rPr lang="en-US" altLang="zh-TW" sz="2000" dirty="0"/>
              <a:t>cell</a:t>
            </a:r>
            <a:r>
              <a:rPr lang="zh-TW" altLang="en-US" sz="2000" dirty="0"/>
              <a:t>來設法壓低</a:t>
            </a:r>
            <a:r>
              <a:rPr lang="en-US" altLang="zh-TW" sz="2000" dirty="0"/>
              <a:t>clock period</a:t>
            </a:r>
            <a:r>
              <a:rPr lang="zh-TW" altLang="en-US" sz="2000" dirty="0"/>
              <a:t>，因此整體的面積與功耗皆會上升。</a:t>
            </a:r>
            <a:endParaRPr lang="en-US" altLang="zh-TW" sz="2000" dirty="0"/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dirty="0"/>
              <a:t>因此可根據需求權衡設計方式，當我們需要相對高的</a:t>
            </a:r>
            <a:r>
              <a:rPr lang="en-US" altLang="zh-TW" sz="2000" dirty="0"/>
              <a:t>throughput</a:t>
            </a:r>
            <a:r>
              <a:rPr lang="zh-TW" altLang="en-US" sz="2000" dirty="0"/>
              <a:t>可以採用</a:t>
            </a:r>
            <a:r>
              <a:rPr lang="en-US" altLang="zh-TW" sz="2000" dirty="0"/>
              <a:t>pipeline</a:t>
            </a:r>
            <a:r>
              <a:rPr lang="zh-TW" altLang="en-US" sz="2000" dirty="0"/>
              <a:t>的設計，但若對功耗或面積有特別需求可權衡採用其他的設計手法。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69B92BE4-2E4E-E666-BE5B-D004841D3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310249"/>
                  </p:ext>
                </p:extLst>
              </p:nvPr>
            </p:nvGraphicFramePr>
            <p:xfrm>
              <a:off x="267317" y="1181013"/>
              <a:ext cx="11657368" cy="24805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7701">
                      <a:extLst>
                        <a:ext uri="{9D8B030D-6E8A-4147-A177-3AD203B41FA5}">
                          <a16:colId xmlns:a16="http://schemas.microsoft.com/office/drawing/2014/main" val="2765963074"/>
                        </a:ext>
                      </a:extLst>
                    </a:gridCol>
                    <a:gridCol w="1088020">
                      <a:extLst>
                        <a:ext uri="{9D8B030D-6E8A-4147-A177-3AD203B41FA5}">
                          <a16:colId xmlns:a16="http://schemas.microsoft.com/office/drawing/2014/main" val="2920282336"/>
                        </a:ext>
                      </a:extLst>
                    </a:gridCol>
                    <a:gridCol w="1133224">
                      <a:extLst>
                        <a:ext uri="{9D8B030D-6E8A-4147-A177-3AD203B41FA5}">
                          <a16:colId xmlns:a16="http://schemas.microsoft.com/office/drawing/2014/main" val="1877665860"/>
                        </a:ext>
                      </a:extLst>
                    </a:gridCol>
                    <a:gridCol w="1779739">
                      <a:extLst>
                        <a:ext uri="{9D8B030D-6E8A-4147-A177-3AD203B41FA5}">
                          <a16:colId xmlns:a16="http://schemas.microsoft.com/office/drawing/2014/main" val="1347573823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4118006838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3947778432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2565767548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2292068755"/>
                        </a:ext>
                      </a:extLst>
                    </a:gridCol>
                  </a:tblGrid>
                  <a:tr h="78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Operation</m:t>
                                    </m:r>
                                  </m:num>
                                  <m:den>
                                    <m:r>
                                      <a:rPr lang="en-US" altLang="zh-TW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cycle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CLK Period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:r>
                            <a:rPr lang="en-US" altLang="zh-TW" dirty="0" err="1">
                              <a:solidFill>
                                <a:schemeClr val="bg1"/>
                              </a:solidFill>
                            </a:rPr>
                            <a:t>ps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Area(</a:t>
                          </a:r>
                          <a:r>
                            <a:rPr lang="el-GR" altLang="zh-TW" dirty="0">
                              <a:solidFill>
                                <a:schemeClr val="bg1"/>
                              </a:solidFill>
                            </a:rPr>
                            <a:t>μ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m</a:t>
                          </a:r>
                          <a:r>
                            <a:rPr lang="en-US" altLang="zh-TW" baseline="30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Power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:r>
                            <a:rPr lang="en-US" altLang="zh-TW" dirty="0" err="1">
                              <a:solidFill>
                                <a:schemeClr val="bg1"/>
                              </a:solidFill>
                            </a:rPr>
                            <a:t>mW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Throughput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(GOPS)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Energy efficiency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(TOPS/W)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144967"/>
                      </a:ext>
                    </a:extLst>
                  </a:tr>
                  <a:tr h="78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Version1: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Without pipeline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 x 16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1500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787.78655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0.4106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32.415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78.945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648042"/>
                      </a:ext>
                    </a:extLst>
                  </a:tr>
                  <a:tr h="78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Version 2: 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2stage pipeline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 x 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23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1901.231989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3.351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125.969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37.591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3129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69B92BE4-2E4E-E666-BE5B-D004841D3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310249"/>
                  </p:ext>
                </p:extLst>
              </p:nvPr>
            </p:nvGraphicFramePr>
            <p:xfrm>
              <a:off x="267317" y="1181013"/>
              <a:ext cx="11657368" cy="24805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7701">
                      <a:extLst>
                        <a:ext uri="{9D8B030D-6E8A-4147-A177-3AD203B41FA5}">
                          <a16:colId xmlns:a16="http://schemas.microsoft.com/office/drawing/2014/main" val="2765963074"/>
                        </a:ext>
                      </a:extLst>
                    </a:gridCol>
                    <a:gridCol w="1088020">
                      <a:extLst>
                        <a:ext uri="{9D8B030D-6E8A-4147-A177-3AD203B41FA5}">
                          <a16:colId xmlns:a16="http://schemas.microsoft.com/office/drawing/2014/main" val="2920282336"/>
                        </a:ext>
                      </a:extLst>
                    </a:gridCol>
                    <a:gridCol w="1133224">
                      <a:extLst>
                        <a:ext uri="{9D8B030D-6E8A-4147-A177-3AD203B41FA5}">
                          <a16:colId xmlns:a16="http://schemas.microsoft.com/office/drawing/2014/main" val="1877665860"/>
                        </a:ext>
                      </a:extLst>
                    </a:gridCol>
                    <a:gridCol w="1779739">
                      <a:extLst>
                        <a:ext uri="{9D8B030D-6E8A-4147-A177-3AD203B41FA5}">
                          <a16:colId xmlns:a16="http://schemas.microsoft.com/office/drawing/2014/main" val="1347573823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4118006838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3947778432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2565767548"/>
                        </a:ext>
                      </a:extLst>
                    </a:gridCol>
                    <a:gridCol w="1457171">
                      <a:extLst>
                        <a:ext uri="{9D8B030D-6E8A-4147-A177-3AD203B41FA5}">
                          <a16:colId xmlns:a16="http://schemas.microsoft.com/office/drawing/2014/main" val="229206875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Version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8156" t="-3333" r="-803911" b="-17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cycle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CLK Period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:r>
                            <a:rPr lang="en-US" altLang="zh-TW" dirty="0" err="1">
                              <a:solidFill>
                                <a:schemeClr val="bg1"/>
                              </a:solidFill>
                            </a:rPr>
                            <a:t>ps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Area(</a:t>
                          </a:r>
                          <a:r>
                            <a:rPr lang="el-GR" altLang="zh-TW" dirty="0">
                              <a:solidFill>
                                <a:schemeClr val="bg1"/>
                              </a:solidFill>
                            </a:rPr>
                            <a:t>μ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m</a:t>
                          </a:r>
                          <a:r>
                            <a:rPr lang="en-US" altLang="zh-TW" baseline="30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Power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</a:t>
                          </a:r>
                          <a:r>
                            <a:rPr lang="en-US" altLang="zh-TW" dirty="0" err="1">
                              <a:solidFill>
                                <a:schemeClr val="bg1"/>
                              </a:solidFill>
                            </a:rPr>
                            <a:t>mW</a:t>
                          </a:r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Throughput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(GOPS)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Energy efficiency</a:t>
                          </a:r>
                        </a:p>
                        <a:p>
                          <a:pPr algn="ctr"/>
                          <a:r>
                            <a:rPr lang="en-US" altLang="zh-TW" dirty="0">
                              <a:solidFill>
                                <a:schemeClr val="bg1"/>
                              </a:solidFill>
                            </a:rPr>
                            <a:t>(TOPS/W)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rgbClr val="2F559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144967"/>
                      </a:ext>
                    </a:extLst>
                  </a:tr>
                  <a:tr h="78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Version1: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Without pipeline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 x 16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1500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787.78655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0.4106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32.415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78.945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8648042"/>
                      </a:ext>
                    </a:extLst>
                  </a:tr>
                  <a:tr h="7830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Version 2: </a:t>
                          </a:r>
                        </a:p>
                        <a:p>
                          <a:pPr algn="ctr"/>
                          <a:r>
                            <a:rPr lang="en-US" altLang="zh-TW" dirty="0"/>
                            <a:t>2stage pipeline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32 x 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23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350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1901.231989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3.351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125.969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37.591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31294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29877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E80D06-DBA0-4863-A475-4425A5DC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26</a:t>
            </a:fld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38B41CE-6F70-4DA7-B39B-A99FBE6CE821}"/>
              </a:ext>
            </a:extLst>
          </p:cNvPr>
          <p:cNvSpPr txBox="1">
            <a:spLocks/>
          </p:cNvSpPr>
          <p:nvPr/>
        </p:nvSpPr>
        <p:spPr>
          <a:xfrm>
            <a:off x="2152650" y="1560867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TW" sz="5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zh-TW" altLang="en-US" sz="5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5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197675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Overview: the design flows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78681" y="935455"/>
            <a:ext cx="2407556" cy="1271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Build the 512 bits dot product matrix from the .</a:t>
            </a:r>
            <a:r>
              <a:rPr lang="en-US" altLang="zh-TW" dirty="0" err="1">
                <a:solidFill>
                  <a:sysClr val="windowText" lastClr="000000"/>
                </a:solidFill>
              </a:rPr>
              <a:t>subckt</a:t>
            </a:r>
            <a:r>
              <a:rPr lang="en-US" altLang="zh-TW" dirty="0">
                <a:solidFill>
                  <a:sysClr val="windowText" lastClr="000000"/>
                </a:solidFill>
              </a:rPr>
              <a:t> TA provided.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78681" y="2552470"/>
            <a:ext cx="2414587" cy="7794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Check if the dot product process is true.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225" y="935455"/>
            <a:ext cx="2952750" cy="590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Design adder-tree by Verilog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29225" y="1816615"/>
            <a:ext cx="2952750" cy="590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Pass 01_RTL to check if the logic is true.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9225" y="2697775"/>
            <a:ext cx="2952750" cy="9427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Synthesis the circuit and pass 03_Gate level to ensure the result is the same as 01_RTL. 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直線單箭頭接點 13"/>
          <p:cNvCxnSpPr>
            <a:stCxn id="5" idx="2"/>
          </p:cNvCxnSpPr>
          <p:nvPr/>
        </p:nvCxnSpPr>
        <p:spPr>
          <a:xfrm>
            <a:off x="2982459" y="2207043"/>
            <a:ext cx="0" cy="345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endCxn id="12" idx="0"/>
          </p:cNvCxnSpPr>
          <p:nvPr/>
        </p:nvCxnSpPr>
        <p:spPr>
          <a:xfrm>
            <a:off x="6705600" y="1526005"/>
            <a:ext cx="0" cy="290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705600" y="2407165"/>
            <a:ext cx="0" cy="290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229225" y="3931165"/>
            <a:ext cx="2952750" cy="590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Convert the circuit into spice format.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6705600" y="3640555"/>
            <a:ext cx="0" cy="2906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027634" y="5079224"/>
            <a:ext cx="3817144" cy="4722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Combine the matrix and the adder tree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35944" y="5862202"/>
            <a:ext cx="2414587" cy="490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</a:rPr>
              <a:t>Calculate throughput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直線單箭頭接點 41"/>
          <p:cNvCxnSpPr>
            <a:endCxn id="28" idx="0"/>
          </p:cNvCxnSpPr>
          <p:nvPr/>
        </p:nvCxnSpPr>
        <p:spPr>
          <a:xfrm>
            <a:off x="3943237" y="5544858"/>
            <a:ext cx="1" cy="3173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>
            <a:stCxn id="28" idx="3"/>
            <a:endCxn id="11" idx="3"/>
          </p:cNvCxnSpPr>
          <p:nvPr/>
        </p:nvCxnSpPr>
        <p:spPr>
          <a:xfrm flipV="1">
            <a:off x="5150531" y="1230730"/>
            <a:ext cx="3031444" cy="4876692"/>
          </a:xfrm>
          <a:prstGeom prst="bentConnector3">
            <a:avLst>
              <a:gd name="adj1" fmla="val 1075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481898" y="3273978"/>
            <a:ext cx="2903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dirty="0">
                <a:solidFill>
                  <a:sysClr val="windowText" lastClr="000000"/>
                </a:solidFill>
                <a:latin typeface="+mj-lt"/>
              </a:rPr>
              <a:t>If throughput hasn’t match the goal, it must be designed with pipeline. </a:t>
            </a:r>
            <a:endParaRPr lang="zh-TW" altLang="en-US" dirty="0">
              <a:solidFill>
                <a:sysClr val="windowText" lastClr="000000"/>
              </a:solidFill>
              <a:latin typeface="+mj-lt"/>
            </a:endParaRPr>
          </a:p>
        </p:txBody>
      </p:sp>
      <p:cxnSp>
        <p:nvCxnSpPr>
          <p:cNvPr id="62" name="直線單箭頭接點 61"/>
          <p:cNvCxnSpPr/>
          <p:nvPr/>
        </p:nvCxnSpPr>
        <p:spPr>
          <a:xfrm>
            <a:off x="2985974" y="3315393"/>
            <a:ext cx="0" cy="1763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5472112" y="4521715"/>
            <a:ext cx="0" cy="5575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Overview: the dot product matrix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  <p:pic>
        <p:nvPicPr>
          <p:cNvPr id="399" name="圖片 398"/>
          <p:cNvPicPr>
            <a:picLocks noChangeAspect="1"/>
          </p:cNvPicPr>
          <p:nvPr/>
        </p:nvPicPr>
        <p:blipFill rotWithShape="1">
          <a:blip r:embed="rId3"/>
          <a:srcRect l="5826" t="47371" r="29363" b="37748"/>
          <a:stretch/>
        </p:blipFill>
        <p:spPr>
          <a:xfrm>
            <a:off x="182465" y="5090474"/>
            <a:ext cx="5146135" cy="807529"/>
          </a:xfrm>
          <a:prstGeom prst="rect">
            <a:avLst/>
          </a:prstGeom>
          <a:ln>
            <a:noFill/>
          </a:ln>
        </p:spPr>
      </p:pic>
      <p:grpSp>
        <p:nvGrpSpPr>
          <p:cNvPr id="6" name="群組 5"/>
          <p:cNvGrpSpPr/>
          <p:nvPr/>
        </p:nvGrpSpPr>
        <p:grpSpPr>
          <a:xfrm>
            <a:off x="135621" y="915706"/>
            <a:ext cx="4012545" cy="4174768"/>
            <a:chOff x="1143251" y="915706"/>
            <a:chExt cx="4012545" cy="4174768"/>
          </a:xfrm>
        </p:grpSpPr>
        <p:grpSp>
          <p:nvGrpSpPr>
            <p:cNvPr id="396" name="群組 395"/>
            <p:cNvGrpSpPr/>
            <p:nvPr/>
          </p:nvGrpSpPr>
          <p:grpSpPr>
            <a:xfrm>
              <a:off x="1143251" y="915706"/>
              <a:ext cx="4012545" cy="4020965"/>
              <a:chOff x="7940048" y="1015722"/>
              <a:chExt cx="4012545" cy="4020965"/>
            </a:xfrm>
          </p:grpSpPr>
          <p:pic>
            <p:nvPicPr>
              <p:cNvPr id="385" name="圖片 38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0048" y="1015722"/>
                <a:ext cx="4012545" cy="4020965"/>
              </a:xfrm>
              <a:prstGeom prst="rect">
                <a:avLst/>
              </a:prstGeom>
            </p:spPr>
          </p:pic>
          <p:sp>
            <p:nvSpPr>
              <p:cNvPr id="393" name="矩形 392"/>
              <p:cNvSpPr/>
              <p:nvPr/>
            </p:nvSpPr>
            <p:spPr>
              <a:xfrm>
                <a:off x="11624422" y="121241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0" name="矩形 399"/>
            <p:cNvSpPr/>
            <p:nvPr/>
          </p:nvSpPr>
          <p:spPr>
            <a:xfrm>
              <a:off x="1143251" y="4559299"/>
              <a:ext cx="1000752" cy="340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1" name="矩形 400"/>
            <p:cNvSpPr/>
            <p:nvPr/>
          </p:nvSpPr>
          <p:spPr>
            <a:xfrm>
              <a:off x="1797360" y="4641678"/>
              <a:ext cx="3275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0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1601814" y="4641678"/>
              <a:ext cx="2691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1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1406101" y="4641678"/>
              <a:ext cx="32759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2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404" name="矩形 403"/>
            <p:cNvSpPr/>
            <p:nvPr/>
          </p:nvSpPr>
          <p:spPr>
            <a:xfrm>
              <a:off x="1210555" y="4641678"/>
              <a:ext cx="2691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rgbClr val="FF0000"/>
                  </a:solidFill>
                </a:rPr>
                <a:t>3</a:t>
              </a:r>
              <a:endParaRPr lang="zh-TW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06" name="直線單箭頭接點 405"/>
            <p:cNvCxnSpPr/>
            <p:nvPr/>
          </p:nvCxnSpPr>
          <p:spPr>
            <a:xfrm>
              <a:off x="1706461" y="4918677"/>
              <a:ext cx="0" cy="1717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8" name="矩形 407"/>
          <p:cNvSpPr/>
          <p:nvPr/>
        </p:nvSpPr>
        <p:spPr>
          <a:xfrm>
            <a:off x="182465" y="5879864"/>
            <a:ext cx="4846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一共有</a:t>
            </a:r>
            <a:r>
              <a:rPr lang="en-US" altLang="zh-TW" dirty="0"/>
              <a:t>4</a:t>
            </a:r>
            <a:r>
              <a:rPr lang="zh-TW" altLang="en-US" dirty="0"/>
              <a:t> </a:t>
            </a:r>
            <a:r>
              <a:rPr lang="en-US" altLang="zh-TW" dirty="0"/>
              <a:t>columns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32</a:t>
            </a:r>
            <a:r>
              <a:rPr lang="zh-TW" altLang="en-US" dirty="0"/>
              <a:t> </a:t>
            </a:r>
            <a:r>
              <a:rPr lang="en-US" altLang="zh-TW" dirty="0"/>
              <a:t>rows x 4 bits = 512 bits</a:t>
            </a:r>
          </a:p>
          <a:p>
            <a:r>
              <a:rPr lang="zh-TW" altLang="en-US" dirty="0"/>
              <a:t>所有</a:t>
            </a:r>
            <a:r>
              <a:rPr lang="en-US" altLang="zh-TW" dirty="0"/>
              <a:t>spice</a:t>
            </a:r>
            <a:r>
              <a:rPr lang="zh-TW" altLang="en-US" dirty="0"/>
              <a:t>檔中會像這樣呼叫 </a:t>
            </a:r>
            <a:r>
              <a:rPr lang="en-US" altLang="zh-TW" dirty="0" err="1"/>
              <a:t>CIM_cell</a:t>
            </a:r>
            <a:r>
              <a:rPr lang="zh-TW" altLang="en-US" dirty="0"/>
              <a:t> </a:t>
            </a:r>
            <a:r>
              <a:rPr lang="en-US" altLang="zh-TW" dirty="0"/>
              <a:t>512</a:t>
            </a:r>
            <a:r>
              <a:rPr lang="zh-TW" altLang="en-US" dirty="0"/>
              <a:t>次 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684541" y="1017084"/>
            <a:ext cx="6418559" cy="5471010"/>
            <a:chOff x="617192" y="899957"/>
            <a:chExt cx="6418559" cy="5471010"/>
          </a:xfrm>
        </p:grpSpPr>
        <p:sp>
          <p:nvSpPr>
            <p:cNvPr id="145" name="左大括弧 144"/>
            <p:cNvSpPr/>
            <p:nvPr/>
          </p:nvSpPr>
          <p:spPr>
            <a:xfrm rot="5400000" flipV="1">
              <a:off x="3603740" y="-1726905"/>
              <a:ext cx="332244" cy="6303283"/>
            </a:xfrm>
            <a:prstGeom prst="leftBrace">
              <a:avLst>
                <a:gd name="adj1" fmla="val 7331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2155623" y="899957"/>
              <a:ext cx="32284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One </a:t>
              </a:r>
              <a:r>
                <a:rPr lang="en-US" altLang="zh-TW" dirty="0" err="1"/>
                <a:t>CIM_cell</a:t>
              </a:r>
              <a:r>
                <a:rPr lang="en-US" altLang="zh-TW" dirty="0"/>
                <a:t> of the matrix</a:t>
              </a:r>
              <a:endParaRPr lang="zh-TW" altLang="en-US" dirty="0"/>
            </a:p>
          </p:txBody>
        </p:sp>
        <p:pic>
          <p:nvPicPr>
            <p:cNvPr id="282" name="圖片 2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012" y="1846587"/>
              <a:ext cx="5907699" cy="1957828"/>
            </a:xfrm>
            <a:prstGeom prst="rect">
              <a:avLst/>
            </a:prstGeom>
          </p:spPr>
        </p:pic>
        <p:sp>
          <p:nvSpPr>
            <p:cNvPr id="283" name="左大括弧 282"/>
            <p:cNvSpPr/>
            <p:nvPr/>
          </p:nvSpPr>
          <p:spPr>
            <a:xfrm rot="5400000" flipV="1">
              <a:off x="1817740" y="610340"/>
              <a:ext cx="228109" cy="2417082"/>
            </a:xfrm>
            <a:prstGeom prst="leftBrace">
              <a:avLst>
                <a:gd name="adj1" fmla="val 7713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1579006" y="1375047"/>
              <a:ext cx="7537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SRAM </a:t>
              </a:r>
              <a:endParaRPr lang="zh-TW" altLang="en-US" sz="1400" dirty="0"/>
            </a:p>
          </p:txBody>
        </p:sp>
        <p:sp>
          <p:nvSpPr>
            <p:cNvPr id="285" name="左大括弧 284"/>
            <p:cNvSpPr/>
            <p:nvPr/>
          </p:nvSpPr>
          <p:spPr>
            <a:xfrm rot="5400000" flipV="1">
              <a:off x="5207249" y="218679"/>
              <a:ext cx="228108" cy="3200401"/>
            </a:xfrm>
            <a:prstGeom prst="leftBrace">
              <a:avLst>
                <a:gd name="adj1" fmla="val 7713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矩形 285"/>
            <p:cNvSpPr/>
            <p:nvPr/>
          </p:nvSpPr>
          <p:spPr>
            <a:xfrm>
              <a:off x="4830623" y="1415060"/>
              <a:ext cx="9813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NOR gate</a:t>
              </a:r>
              <a:endParaRPr lang="zh-TW" altLang="en-US" sz="1400" dirty="0"/>
            </a:p>
          </p:txBody>
        </p:sp>
        <p:pic>
          <p:nvPicPr>
            <p:cNvPr id="412" name="圖片 411"/>
            <p:cNvPicPr>
              <a:picLocks noChangeAspect="1"/>
            </p:cNvPicPr>
            <p:nvPr/>
          </p:nvPicPr>
          <p:blipFill rotWithShape="1">
            <a:blip r:embed="rId6"/>
            <a:srcRect l="-1" t="20702" r="53039" b="19337"/>
            <a:stretch/>
          </p:blipFill>
          <p:spPr>
            <a:xfrm>
              <a:off x="3526078" y="3739872"/>
              <a:ext cx="3395426" cy="1946664"/>
            </a:xfrm>
            <a:prstGeom prst="rect">
              <a:avLst/>
            </a:prstGeom>
          </p:spPr>
        </p:pic>
        <p:sp>
          <p:nvSpPr>
            <p:cNvPr id="414" name="矩形 413"/>
            <p:cNvSpPr/>
            <p:nvPr/>
          </p:nvSpPr>
          <p:spPr>
            <a:xfrm>
              <a:off x="3432656" y="5724636"/>
              <a:ext cx="360309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dirty="0"/>
                <a:t>助教提供的</a:t>
              </a:r>
              <a:r>
                <a:rPr lang="en-US" altLang="zh-TW" dirty="0" err="1"/>
                <a:t>CIM_cell</a:t>
              </a:r>
              <a:r>
                <a:rPr lang="zh-TW" altLang="en-US" dirty="0"/>
                <a:t>為</a:t>
              </a:r>
              <a:r>
                <a:rPr lang="en-US" altLang="zh-TW" dirty="0"/>
                <a:t>6T SRAM</a:t>
              </a:r>
              <a:r>
                <a:rPr lang="zh-TW" altLang="en-US" dirty="0"/>
                <a:t>及</a:t>
              </a:r>
              <a:r>
                <a:rPr lang="en-US" altLang="zh-TW" dirty="0"/>
                <a:t>NOR</a:t>
              </a:r>
              <a:r>
                <a:rPr lang="zh-TW" altLang="en-US" dirty="0"/>
                <a:t> </a:t>
              </a:r>
              <a:r>
                <a:rPr lang="en-US" altLang="zh-TW" dirty="0"/>
                <a:t>gate</a:t>
              </a:r>
              <a:r>
                <a:rPr lang="zh-TW" altLang="en-US" dirty="0"/>
                <a:t>組成。</a:t>
              </a:r>
            </a:p>
          </p:txBody>
        </p:sp>
        <p:pic>
          <p:nvPicPr>
            <p:cNvPr id="415" name="圖片 414"/>
            <p:cNvPicPr>
              <a:picLocks noChangeAspect="1"/>
            </p:cNvPicPr>
            <p:nvPr/>
          </p:nvPicPr>
          <p:blipFill rotWithShape="1">
            <a:blip r:embed="rId7"/>
            <a:srcRect l="248" t="43006" r="79560" b="43700"/>
            <a:stretch/>
          </p:blipFill>
          <p:spPr>
            <a:xfrm>
              <a:off x="618219" y="3804415"/>
              <a:ext cx="2627085" cy="972459"/>
            </a:xfrm>
            <a:prstGeom prst="rect">
              <a:avLst/>
            </a:prstGeom>
          </p:spPr>
        </p:pic>
        <p:sp>
          <p:nvSpPr>
            <p:cNvPr id="416" name="矩形 415"/>
            <p:cNvSpPr/>
            <p:nvPr/>
          </p:nvSpPr>
          <p:spPr>
            <a:xfrm>
              <a:off x="617192" y="4801550"/>
              <a:ext cx="26281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TW" dirty="0"/>
                <a:t>Q</a:t>
              </a:r>
              <a:r>
                <a:rPr lang="zh-TW" altLang="en-US" dirty="0"/>
                <a:t>點用於儲存</a:t>
              </a:r>
              <a:r>
                <a:rPr lang="en-US" altLang="zh-TW" dirty="0"/>
                <a:t>weight</a:t>
              </a:r>
              <a:r>
                <a:rPr lang="zh-TW" altLang="en-US" dirty="0"/>
                <a:t>，以</a:t>
              </a:r>
              <a:r>
                <a:rPr lang="en-US" altLang="zh-TW" dirty="0"/>
                <a:t>.</a:t>
              </a:r>
              <a:r>
                <a:rPr lang="en-US" altLang="zh-TW" dirty="0" err="1"/>
                <a:t>ic</a:t>
              </a:r>
              <a:r>
                <a:rPr lang="zh-TW" altLang="en-US" dirty="0"/>
                <a:t>的方式預先設定。</a:t>
              </a:r>
              <a:endParaRPr lang="en-US" altLang="zh-TW" dirty="0"/>
            </a:p>
            <a:p>
              <a:pPr algn="just"/>
              <a:r>
                <a:rPr lang="zh-TW" altLang="en-US" dirty="0"/>
                <a:t>同樣也需要</a:t>
              </a:r>
              <a:r>
                <a:rPr lang="en-US" altLang="zh-TW" dirty="0"/>
                <a:t>512</a:t>
              </a:r>
              <a:r>
                <a:rPr lang="zh-TW" altLang="en-US" dirty="0"/>
                <a:t>個</a:t>
              </a:r>
              <a:r>
                <a:rPr lang="en-US" altLang="zh-TW" dirty="0"/>
                <a:t>.</a:t>
              </a:r>
              <a:r>
                <a:rPr lang="en-US" altLang="zh-TW" dirty="0" err="1"/>
                <a:t>ic</a:t>
              </a:r>
              <a:r>
                <a:rPr lang="zh-TW" altLang="en-US" dirty="0"/>
                <a:t>。</a:t>
              </a:r>
              <a:endParaRPr lang="en-US" altLang="zh-TW" dirty="0"/>
            </a:p>
            <a:p>
              <a:pPr algn="just"/>
              <a:endParaRPr lang="zh-TW" altLang="en-US" dirty="0"/>
            </a:p>
          </p:txBody>
        </p:sp>
      </p:grpSp>
      <p:cxnSp>
        <p:nvCxnSpPr>
          <p:cNvPr id="395" name="直線單箭頭接點 394"/>
          <p:cNvCxnSpPr>
            <a:stCxn id="146" idx="1"/>
          </p:cNvCxnSpPr>
          <p:nvPr/>
        </p:nvCxnSpPr>
        <p:spPr>
          <a:xfrm flipH="1" flipV="1">
            <a:off x="3992571" y="1198689"/>
            <a:ext cx="3230401" cy="30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CA66AE8-CAF8-B605-CBFC-BCC02865B2C2}"/>
                  </a:ext>
                </a:extLst>
              </p:cNvPr>
              <p:cNvSpPr txBox="1"/>
              <p:nvPr/>
            </p:nvSpPr>
            <p:spPr>
              <a:xfrm>
                <a:off x="5752016" y="6026428"/>
                <a:ext cx="2560637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CA66AE8-CAF8-B605-CBFC-BCC02865B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16" y="6026428"/>
                <a:ext cx="2560637" cy="276999"/>
              </a:xfrm>
              <a:prstGeom prst="rect">
                <a:avLst/>
              </a:prstGeom>
              <a:blipFill>
                <a:blip r:embed="rId8"/>
                <a:stretch>
                  <a:fillRect t="-6667" r="-2619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77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91"/>
          <a:stretch/>
        </p:blipFill>
        <p:spPr>
          <a:xfrm>
            <a:off x="1227311" y="1929495"/>
            <a:ext cx="3204495" cy="45967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1" y="1036948"/>
            <a:ext cx="12191999" cy="907373"/>
          </a:xfrm>
        </p:spPr>
        <p:txBody>
          <a:bodyPr/>
          <a:lstStyle/>
          <a:p>
            <a:r>
              <a:rPr lang="en-US" altLang="zh-TW" dirty="0"/>
              <a:t>The adder-tree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Overview: the Adder-tree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B543B46-ABC8-4D26-B97E-9955CFB14D6C}"/>
              </a:ext>
            </a:extLst>
          </p:cNvPr>
          <p:cNvCxnSpPr>
            <a:cxnSpLocks/>
          </p:cNvCxnSpPr>
          <p:nvPr/>
        </p:nvCxnSpPr>
        <p:spPr>
          <a:xfrm flipV="1">
            <a:off x="5960533" y="1557867"/>
            <a:ext cx="0" cy="4797777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22" y="2254035"/>
            <a:ext cx="5802665" cy="39763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DF91CCF-DD5A-0800-8646-E0FEA403E38F}"/>
              </a:ext>
            </a:extLst>
          </p:cNvPr>
          <p:cNvSpPr txBox="1"/>
          <p:nvPr/>
        </p:nvSpPr>
        <p:spPr>
          <a:xfrm>
            <a:off x="297807" y="1398722"/>
            <a:ext cx="6734176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Ver.1</a:t>
            </a:r>
            <a:r>
              <a:rPr lang="zh-TW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Original design. (without pipeline)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FB6E54-39B1-48B5-1D54-E7E9EE1B6554}"/>
              </a:ext>
            </a:extLst>
          </p:cNvPr>
          <p:cNvSpPr txBox="1"/>
          <p:nvPr/>
        </p:nvSpPr>
        <p:spPr>
          <a:xfrm>
            <a:off x="6261948" y="1384814"/>
            <a:ext cx="6187440" cy="545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5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lang="en-US" altLang="zh-TW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Ver2.</a:t>
            </a:r>
            <a:r>
              <a:rPr lang="zh-TW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TW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pipeline to achieve 80GOPs</a:t>
            </a:r>
          </a:p>
        </p:txBody>
      </p:sp>
    </p:spTree>
    <p:extLst>
      <p:ext uri="{BB962C8B-B14F-4D97-AF65-F5344CB8AC3E}">
        <p14:creationId xmlns:p14="http://schemas.microsoft.com/office/powerpoint/2010/main" val="315524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BE225-A957-4724-BF7C-617DB65E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60C4B-8AC2-452C-A739-F43E00EFB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796823"/>
            <a:ext cx="12191999" cy="2393244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TW" sz="4000" dirty="0"/>
              <a:t>The adder-tree original design</a:t>
            </a: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zh-TW" sz="3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zh-TW" sz="3000" dirty="0">
                <a:solidFill>
                  <a:schemeClr val="bg2">
                    <a:lumMod val="50000"/>
                  </a:schemeClr>
                </a:solidFill>
              </a:rPr>
              <a:t>Version 1: without pipeline</a:t>
            </a:r>
            <a:endParaRPr lang="zh-TW" alt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8F5A66-1D16-4E9C-A400-61CBF668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40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9D59A-D0C6-468E-9FC2-7C5AF935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E2275-AAD1-4F44-AEC1-5C74E45C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466F6500-60A0-4716-8D6B-15A5D5AE2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438" y="1303274"/>
            <a:ext cx="4171083" cy="46746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AEA54F-3EF9-40AA-9E7C-AF69F8E13648}"/>
              </a:ext>
            </a:extLst>
          </p:cNvPr>
          <p:cNvSpPr txBox="1"/>
          <p:nvPr/>
        </p:nvSpPr>
        <p:spPr>
          <a:xfrm>
            <a:off x="4548721" y="474405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▲"/>
            </a:pPr>
            <a:r>
              <a:rPr lang="en-US" altLang="zh-TW" dirty="0"/>
              <a:t>Original design.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5831B5-BD57-43D8-A5E3-C050B66E054F}"/>
              </a:ext>
            </a:extLst>
          </p:cNvPr>
          <p:cNvSpPr txBox="1"/>
          <p:nvPr/>
        </p:nvSpPr>
        <p:spPr>
          <a:xfrm>
            <a:off x="4548721" y="5169671"/>
            <a:ext cx="764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這個方法就是一次把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組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input*weight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後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的值相加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，並設一個名為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 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用來當控制信號，控制累加器的位移運算，只要</a:t>
            </a:r>
            <a:r>
              <a:rPr lang="en-US" altLang="zh-TW" dirty="0" err="1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in_valid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為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且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count&lt;4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的值加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1(count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為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0 1 2 3 4</a:t>
            </a:r>
            <a:r>
              <a:rPr lang="zh-TW" altLang="en-US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循環</a:t>
            </a:r>
            <a:r>
              <a:rPr lang="en-US" altLang="zh-TW" dirty="0">
                <a:ln w="0"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70" y="1058657"/>
            <a:ext cx="7163130" cy="33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5831B5-BD57-43D8-A5E3-C050B66E054F}"/>
              </a:ext>
            </a:extLst>
          </p:cNvPr>
          <p:cNvSpPr txBox="1"/>
          <p:nvPr/>
        </p:nvSpPr>
        <p:spPr>
          <a:xfrm>
            <a:off x="214846" y="1693046"/>
            <a:ext cx="7167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這邊是累加器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endParaRPr lang="en-US" altLang="zh-TW" sz="1800" b="0" cap="none" spc="0" dirty="0">
              <a:ln w="0"/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第一個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cycle(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sum+MSB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，需將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MSB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左移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位元再做相加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第二個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cycle(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sum+Second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MSB)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，需將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Second MSB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左移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位元再做相加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第三個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cycle(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sum+Third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MSB)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，需將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Third MSB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左移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位元再做相加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第四個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cycle(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sum+LSB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LSB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無需位移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5.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第五個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cycle(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把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歸零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67" y="1344789"/>
            <a:ext cx="4410230" cy="504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 tree ver.1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F0CD0-6BCA-464B-8CD2-F0D723D455A6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859" y="964309"/>
            <a:ext cx="4848451" cy="554858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5831B5-BD57-43D8-A5E3-C050B66E054F}"/>
              </a:ext>
            </a:extLst>
          </p:cNvPr>
          <p:cNvSpPr txBox="1"/>
          <p:nvPr/>
        </p:nvSpPr>
        <p:spPr>
          <a:xfrm>
            <a:off x="214847" y="1664471"/>
            <a:ext cx="559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當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個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cycle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做完之後，下一個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cycle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把</a:t>
            </a:r>
            <a:r>
              <a:rPr lang="en-US" altLang="zh-TW" sz="1800" b="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o_valid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轉成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，而當</a:t>
            </a:r>
            <a:r>
              <a:rPr lang="en-US" altLang="zh-TW" sz="1800" b="0" cap="none" spc="0" dirty="0" err="1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o_valid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為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的時候，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就會被</a:t>
            </a:r>
            <a:r>
              <a:rPr lang="en-US" altLang="zh-TW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</a:t>
            </a:r>
            <a:r>
              <a:rPr lang="zh-TW" altLang="en-US" sz="1800" b="0" cap="none" spc="0" dirty="0">
                <a:ln w="0"/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  <a:r>
              <a:rPr lang="zh-TW" alt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的值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4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標楷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23326</TotalTime>
  <Words>5985</Words>
  <Application>Microsoft Office PowerPoint</Application>
  <PresentationFormat>寬螢幕</PresentationFormat>
  <Paragraphs>3659</Paragraphs>
  <Slides>26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Microsoft JhengHei Light</vt:lpstr>
      <vt:lpstr>Microsoft JhengHei UI</vt:lpstr>
      <vt:lpstr>Microsoft YaHei</vt:lpstr>
      <vt:lpstr>新細明體</vt:lpstr>
      <vt:lpstr>Arial</vt:lpstr>
      <vt:lpstr>Calibri</vt:lpstr>
      <vt:lpstr>Cambria Math</vt:lpstr>
      <vt:lpstr>Times New Roman</vt:lpstr>
      <vt:lpstr>Wingdings</vt:lpstr>
      <vt:lpstr>Office 佈景主題</vt:lpstr>
      <vt:lpstr>PowerPoint 簡報</vt:lpstr>
      <vt:lpstr>Outline</vt:lpstr>
      <vt:lpstr>Overview: the design flows</vt:lpstr>
      <vt:lpstr>Overview: the dot product matrix</vt:lpstr>
      <vt:lpstr>Overview: the Adder-tree</vt:lpstr>
      <vt:lpstr>PowerPoint 簡報</vt:lpstr>
      <vt:lpstr>Adder tree ver.1 </vt:lpstr>
      <vt:lpstr>Adder tree ver.1 </vt:lpstr>
      <vt:lpstr>Adder tree ver.1 </vt:lpstr>
      <vt:lpstr>Adder tree ver.1 </vt:lpstr>
      <vt:lpstr>Adder tree ver.1 </vt:lpstr>
      <vt:lpstr>Adder tree ver.1 </vt:lpstr>
      <vt:lpstr>Adder tree ver.1 </vt:lpstr>
      <vt:lpstr>Adder tree ver.1 </vt:lpstr>
      <vt:lpstr>Adder tree ver.1 </vt:lpstr>
      <vt:lpstr>PowerPoint 簡報</vt:lpstr>
      <vt:lpstr>Adder tree ver.2</vt:lpstr>
      <vt:lpstr>Adder tree ver.2</vt:lpstr>
      <vt:lpstr>Adder tree ver.2 </vt:lpstr>
      <vt:lpstr>Adder tree ver.2 </vt:lpstr>
      <vt:lpstr>Adder tree ver.2 </vt:lpstr>
      <vt:lpstr>Adder tree ver.2 </vt:lpstr>
      <vt:lpstr>Adder tree ver.2 </vt:lpstr>
      <vt:lpstr>Adder tree ver.2 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Report  2021/04/21</dc:title>
  <dc:creator>User</dc:creator>
  <cp:lastModifiedBy>薪雅 賴</cp:lastModifiedBy>
  <cp:revision>2444</cp:revision>
  <dcterms:modified xsi:type="dcterms:W3CDTF">2024-12-30T16:48:20Z</dcterms:modified>
</cp:coreProperties>
</file>